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89" r:id="rId1"/>
  </p:sldMasterIdLst>
  <p:notesMasterIdLst>
    <p:notesMasterId r:id="rId39"/>
  </p:notesMasterIdLst>
  <p:handoutMasterIdLst>
    <p:handoutMasterId r:id="rId40"/>
  </p:handoutMasterIdLst>
  <p:sldIdLst>
    <p:sldId id="292" r:id="rId2"/>
    <p:sldId id="425" r:id="rId3"/>
    <p:sldId id="424" r:id="rId4"/>
    <p:sldId id="381" r:id="rId5"/>
    <p:sldId id="384" r:id="rId6"/>
    <p:sldId id="359" r:id="rId7"/>
    <p:sldId id="391" r:id="rId8"/>
    <p:sldId id="414" r:id="rId9"/>
    <p:sldId id="420" r:id="rId10"/>
    <p:sldId id="407" r:id="rId11"/>
    <p:sldId id="375" r:id="rId12"/>
    <p:sldId id="382" r:id="rId13"/>
    <p:sldId id="376" r:id="rId14"/>
    <p:sldId id="377" r:id="rId15"/>
    <p:sldId id="415" r:id="rId16"/>
    <p:sldId id="383" r:id="rId17"/>
    <p:sldId id="302" r:id="rId18"/>
    <p:sldId id="421" r:id="rId19"/>
    <p:sldId id="408" r:id="rId20"/>
    <p:sldId id="409" r:id="rId21"/>
    <p:sldId id="410" r:id="rId22"/>
    <p:sldId id="411" r:id="rId23"/>
    <p:sldId id="297" r:id="rId24"/>
    <p:sldId id="385" r:id="rId25"/>
    <p:sldId id="417" r:id="rId26"/>
    <p:sldId id="386" r:id="rId27"/>
    <p:sldId id="387" r:id="rId28"/>
    <p:sldId id="389" r:id="rId29"/>
    <p:sldId id="416" r:id="rId30"/>
    <p:sldId id="390" r:id="rId31"/>
    <p:sldId id="287" r:id="rId32"/>
    <p:sldId id="422" r:id="rId33"/>
    <p:sldId id="395" r:id="rId34"/>
    <p:sldId id="418" r:id="rId35"/>
    <p:sldId id="419" r:id="rId36"/>
    <p:sldId id="423" r:id="rId37"/>
    <p:sldId id="406" r:id="rId38"/>
  </p:sldIdLst>
  <p:sldSz cx="13439775" cy="7559675"/>
  <p:notesSz cx="6669088" cy="9775825"/>
  <p:defaultTextStyle>
    <a:defPPr>
      <a:defRPr lang="en-GB"/>
    </a:defPPr>
    <a:lvl1pPr algn="l" defTabSz="449263" rtl="0" fontAlgn="base">
      <a:spcBef>
        <a:spcPct val="0"/>
      </a:spcBef>
      <a:spcAft>
        <a:spcPct val="0"/>
      </a:spcAft>
      <a:defRPr kern="1200">
        <a:solidFill>
          <a:schemeClr val="tx1"/>
        </a:solidFill>
        <a:latin typeface="Tahoma" pitchFamily="34" charset="0"/>
        <a:ea typeface="+mn-ea"/>
        <a:cs typeface="+mn-cs"/>
      </a:defRPr>
    </a:lvl1pPr>
    <a:lvl2pPr marL="431800" indent="-215900" algn="l" defTabSz="449263" rtl="0" fontAlgn="base">
      <a:spcBef>
        <a:spcPct val="0"/>
      </a:spcBef>
      <a:spcAft>
        <a:spcPct val="0"/>
      </a:spcAft>
      <a:defRPr kern="1200">
        <a:solidFill>
          <a:schemeClr val="tx1"/>
        </a:solidFill>
        <a:latin typeface="Tahoma" pitchFamily="34" charset="0"/>
        <a:ea typeface="+mn-ea"/>
        <a:cs typeface="+mn-cs"/>
      </a:defRPr>
    </a:lvl2pPr>
    <a:lvl3pPr marL="647700" indent="-215900" algn="l" defTabSz="449263" rtl="0" fontAlgn="base">
      <a:spcBef>
        <a:spcPct val="0"/>
      </a:spcBef>
      <a:spcAft>
        <a:spcPct val="0"/>
      </a:spcAft>
      <a:defRPr kern="1200">
        <a:solidFill>
          <a:schemeClr val="tx1"/>
        </a:solidFill>
        <a:latin typeface="Tahoma" pitchFamily="34" charset="0"/>
        <a:ea typeface="+mn-ea"/>
        <a:cs typeface="+mn-cs"/>
      </a:defRPr>
    </a:lvl3pPr>
    <a:lvl4pPr marL="863600" indent="-215900" algn="l" defTabSz="449263" rtl="0" fontAlgn="base">
      <a:spcBef>
        <a:spcPct val="0"/>
      </a:spcBef>
      <a:spcAft>
        <a:spcPct val="0"/>
      </a:spcAft>
      <a:defRPr kern="1200">
        <a:solidFill>
          <a:schemeClr val="tx1"/>
        </a:solidFill>
        <a:latin typeface="Tahoma" pitchFamily="34" charset="0"/>
        <a:ea typeface="+mn-ea"/>
        <a:cs typeface="+mn-cs"/>
      </a:defRPr>
    </a:lvl4pPr>
    <a:lvl5pPr marL="1079500" indent="-215900" algn="l" defTabSz="449263" rtl="0" fontAlgn="base">
      <a:spcBef>
        <a:spcPct val="0"/>
      </a:spcBef>
      <a:spcAft>
        <a:spcPct val="0"/>
      </a:spcAft>
      <a:defRPr kern="1200">
        <a:solidFill>
          <a:schemeClr val="tx1"/>
        </a:solidFill>
        <a:latin typeface="Tahoma" pitchFamily="34" charset="0"/>
        <a:ea typeface="+mn-ea"/>
        <a:cs typeface="+mn-cs"/>
      </a:defRPr>
    </a:lvl5pPr>
    <a:lvl6pPr marL="2286000" algn="l" defTabSz="914400" rtl="0" eaLnBrk="1" latinLnBrk="0" hangingPunct="1">
      <a:defRPr kern="1200">
        <a:solidFill>
          <a:schemeClr val="tx1"/>
        </a:solidFill>
        <a:latin typeface="Tahoma" pitchFamily="34" charset="0"/>
        <a:ea typeface="+mn-ea"/>
        <a:cs typeface="+mn-cs"/>
      </a:defRPr>
    </a:lvl6pPr>
    <a:lvl7pPr marL="2743200" algn="l" defTabSz="914400" rtl="0" eaLnBrk="1" latinLnBrk="0" hangingPunct="1">
      <a:defRPr kern="1200">
        <a:solidFill>
          <a:schemeClr val="tx1"/>
        </a:solidFill>
        <a:latin typeface="Tahoma" pitchFamily="34" charset="0"/>
        <a:ea typeface="+mn-ea"/>
        <a:cs typeface="+mn-cs"/>
      </a:defRPr>
    </a:lvl7pPr>
    <a:lvl8pPr marL="3200400" algn="l" defTabSz="914400" rtl="0" eaLnBrk="1" latinLnBrk="0" hangingPunct="1">
      <a:defRPr kern="1200">
        <a:solidFill>
          <a:schemeClr val="tx1"/>
        </a:solidFill>
        <a:latin typeface="Tahoma" pitchFamily="34" charset="0"/>
        <a:ea typeface="+mn-ea"/>
        <a:cs typeface="+mn-cs"/>
      </a:defRPr>
    </a:lvl8pPr>
    <a:lvl9pPr marL="3657600" algn="l" defTabSz="914400" rtl="0" eaLnBrk="1" latinLnBrk="0" hangingPunct="1">
      <a:defRPr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633">
          <p15:clr>
            <a:srgbClr val="A4A3A4"/>
          </p15:clr>
        </p15:guide>
        <p15:guide id="2" pos="19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900CC"/>
    <a:srgbClr val="990000"/>
    <a:srgbClr val="00CC00"/>
    <a:srgbClr val="777777"/>
    <a:srgbClr val="660066"/>
    <a:srgbClr val="669900"/>
    <a:srgbClr val="C8C8C8"/>
    <a:srgbClr val="1D0A42"/>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7EAC9F-DFF0-42A4-85AC-994CDBD142AB}" v="97" dt="2019-10-29T09:03:52.6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083" autoAdjust="0"/>
    <p:restoredTop sz="86413" autoAdjust="0"/>
  </p:normalViewPr>
  <p:slideViewPr>
    <p:cSldViewPr>
      <p:cViewPr>
        <p:scale>
          <a:sx n="60" d="100"/>
          <a:sy n="60" d="100"/>
        </p:scale>
        <p:origin x="372" y="-68"/>
      </p:cViewPr>
      <p:guideLst>
        <p:guide orient="horz" pos="2160"/>
        <p:guide pos="384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633"/>
        <p:guide pos="190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oels Mortensen (TRMO) | VIA" userId="48eeef65-5bf8-474b-9082-b56af31dd25e" providerId="ADAL" clId="{FE7EAC9F-DFF0-42A4-85AC-994CDBD142AB}"/>
    <pc:docChg chg="custSel addSld delSld modSld">
      <pc:chgData name="Troels Mortensen (TRMO) | VIA" userId="48eeef65-5bf8-474b-9082-b56af31dd25e" providerId="ADAL" clId="{FE7EAC9F-DFF0-42A4-85AC-994CDBD142AB}" dt="2019-10-29T09:05:01.456" v="3150" actId="1076"/>
      <pc:docMkLst>
        <pc:docMk/>
      </pc:docMkLst>
      <pc:sldChg chg="modNotesTx">
        <pc:chgData name="Troels Mortensen (TRMO) | VIA" userId="48eeef65-5bf8-474b-9082-b56af31dd25e" providerId="ADAL" clId="{FE7EAC9F-DFF0-42A4-85AC-994CDBD142AB}" dt="2019-10-29T06:55:09.577" v="1021" actId="20577"/>
        <pc:sldMkLst>
          <pc:docMk/>
          <pc:sldMk cId="1509036695" sldId="359"/>
        </pc:sldMkLst>
      </pc:sldChg>
      <pc:sldChg chg="modSp">
        <pc:chgData name="Troels Mortensen (TRMO) | VIA" userId="48eeef65-5bf8-474b-9082-b56af31dd25e" providerId="ADAL" clId="{FE7EAC9F-DFF0-42A4-85AC-994CDBD142AB}" dt="2019-10-29T06:59:17.119" v="2005" actId="14100"/>
        <pc:sldMkLst>
          <pc:docMk/>
          <pc:sldMk cId="1140968661" sldId="375"/>
        </pc:sldMkLst>
        <pc:spChg chg="mod">
          <ac:chgData name="Troels Mortensen (TRMO) | VIA" userId="48eeef65-5bf8-474b-9082-b56af31dd25e" providerId="ADAL" clId="{FE7EAC9F-DFF0-42A4-85AC-994CDBD142AB}" dt="2019-10-29T06:59:17.119" v="2005" actId="14100"/>
          <ac:spMkLst>
            <pc:docMk/>
            <pc:sldMk cId="1140968661" sldId="375"/>
            <ac:spMk id="3" creationId="{00000000-0000-0000-0000-000000000000}"/>
          </ac:spMkLst>
        </pc:spChg>
      </pc:sldChg>
      <pc:sldChg chg="addSp delSp modSp modNotesTx">
        <pc:chgData name="Troels Mortensen (TRMO) | VIA" userId="48eeef65-5bf8-474b-9082-b56af31dd25e" providerId="ADAL" clId="{FE7EAC9F-DFF0-42A4-85AC-994CDBD142AB}" dt="2019-10-29T07:11:27.822" v="2939" actId="20577"/>
        <pc:sldMkLst>
          <pc:docMk/>
          <pc:sldMk cId="1500538505" sldId="376"/>
        </pc:sldMkLst>
        <pc:spChg chg="mod">
          <ac:chgData name="Troels Mortensen (TRMO) | VIA" userId="48eeef65-5bf8-474b-9082-b56af31dd25e" providerId="ADAL" clId="{FE7EAC9F-DFF0-42A4-85AC-994CDBD142AB}" dt="2019-10-29T07:06:09.148" v="2498" actId="14100"/>
          <ac:spMkLst>
            <pc:docMk/>
            <pc:sldMk cId="1500538505" sldId="376"/>
            <ac:spMk id="4" creationId="{0AFC2A0C-2D59-4BB7-A713-2BDD37FE0817}"/>
          </ac:spMkLst>
        </pc:spChg>
        <pc:picChg chg="add del mod">
          <ac:chgData name="Troels Mortensen (TRMO) | VIA" userId="48eeef65-5bf8-474b-9082-b56af31dd25e" providerId="ADAL" clId="{FE7EAC9F-DFF0-42A4-85AC-994CDBD142AB}" dt="2019-10-29T07:09:40.532" v="2894" actId="478"/>
          <ac:picMkLst>
            <pc:docMk/>
            <pc:sldMk cId="1500538505" sldId="376"/>
            <ac:picMk id="5" creationId="{A3A9A5E3-255E-4021-A68F-37C7F2DD5100}"/>
          </ac:picMkLst>
        </pc:picChg>
        <pc:picChg chg="add mod">
          <ac:chgData name="Troels Mortensen (TRMO) | VIA" userId="48eeef65-5bf8-474b-9082-b56af31dd25e" providerId="ADAL" clId="{FE7EAC9F-DFF0-42A4-85AC-994CDBD142AB}" dt="2019-10-29T07:09:44.549" v="2898" actId="1076"/>
          <ac:picMkLst>
            <pc:docMk/>
            <pc:sldMk cId="1500538505" sldId="376"/>
            <ac:picMk id="6" creationId="{38708743-5809-4301-8F1B-5364DC905F05}"/>
          </ac:picMkLst>
        </pc:picChg>
      </pc:sldChg>
      <pc:sldChg chg="modSp modAnim modNotesTx">
        <pc:chgData name="Troels Mortensen (TRMO) | VIA" userId="48eeef65-5bf8-474b-9082-b56af31dd25e" providerId="ADAL" clId="{FE7EAC9F-DFF0-42A4-85AC-994CDBD142AB}" dt="2019-10-29T07:12:34.217" v="2968" actId="1035"/>
        <pc:sldMkLst>
          <pc:docMk/>
          <pc:sldMk cId="2104535251" sldId="377"/>
        </pc:sldMkLst>
        <pc:spChg chg="mod">
          <ac:chgData name="Troels Mortensen (TRMO) | VIA" userId="48eeef65-5bf8-474b-9082-b56af31dd25e" providerId="ADAL" clId="{FE7EAC9F-DFF0-42A4-85AC-994CDBD142AB}" dt="2019-10-29T07:12:34.217" v="2968" actId="1035"/>
          <ac:spMkLst>
            <pc:docMk/>
            <pc:sldMk cId="2104535251" sldId="377"/>
            <ac:spMk id="5" creationId="{00000000-0000-0000-0000-000000000000}"/>
          </ac:spMkLst>
        </pc:spChg>
      </pc:sldChg>
      <pc:sldChg chg="modSp">
        <pc:chgData name="Troels Mortensen (TRMO) | VIA" userId="48eeef65-5bf8-474b-9082-b56af31dd25e" providerId="ADAL" clId="{FE7EAC9F-DFF0-42A4-85AC-994CDBD142AB}" dt="2019-10-28T16:33:26.557" v="191" actId="20577"/>
        <pc:sldMkLst>
          <pc:docMk/>
          <pc:sldMk cId="2511105790" sldId="381"/>
        </pc:sldMkLst>
        <pc:spChg chg="mod">
          <ac:chgData name="Troels Mortensen (TRMO) | VIA" userId="48eeef65-5bf8-474b-9082-b56af31dd25e" providerId="ADAL" clId="{FE7EAC9F-DFF0-42A4-85AC-994CDBD142AB}" dt="2019-10-28T16:33:26.557" v="191" actId="20577"/>
          <ac:spMkLst>
            <pc:docMk/>
            <pc:sldMk cId="2511105790" sldId="381"/>
            <ac:spMk id="3" creationId="{00000000-0000-0000-0000-000000000000}"/>
          </ac:spMkLst>
        </pc:spChg>
      </pc:sldChg>
      <pc:sldChg chg="addSp modSp modAnim modNotesTx">
        <pc:chgData name="Troels Mortensen (TRMO) | VIA" userId="48eeef65-5bf8-474b-9082-b56af31dd25e" providerId="ADAL" clId="{FE7EAC9F-DFF0-42A4-85AC-994CDBD142AB}" dt="2019-10-29T07:03:34.802" v="2494" actId="20577"/>
        <pc:sldMkLst>
          <pc:docMk/>
          <pc:sldMk cId="791626469" sldId="382"/>
        </pc:sldMkLst>
        <pc:picChg chg="add mod">
          <ac:chgData name="Troels Mortensen (TRMO) | VIA" userId="48eeef65-5bf8-474b-9082-b56af31dd25e" providerId="ADAL" clId="{FE7EAC9F-DFF0-42A4-85AC-994CDBD142AB}" dt="2019-10-29T07:00:42.803" v="2011" actId="1076"/>
          <ac:picMkLst>
            <pc:docMk/>
            <pc:sldMk cId="791626469" sldId="382"/>
            <ac:picMk id="1026" creationId="{B3A43946-F5A9-43EE-9587-BB7E28B2124E}"/>
          </ac:picMkLst>
        </pc:picChg>
      </pc:sldChg>
      <pc:sldChg chg="modSp">
        <pc:chgData name="Troels Mortensen (TRMO) | VIA" userId="48eeef65-5bf8-474b-9082-b56af31dd25e" providerId="ADAL" clId="{FE7EAC9F-DFF0-42A4-85AC-994CDBD142AB}" dt="2019-10-29T07:13:15.739" v="2984" actId="20577"/>
        <pc:sldMkLst>
          <pc:docMk/>
          <pc:sldMk cId="2983944167" sldId="383"/>
        </pc:sldMkLst>
        <pc:spChg chg="mod">
          <ac:chgData name="Troels Mortensen (TRMO) | VIA" userId="48eeef65-5bf8-474b-9082-b56af31dd25e" providerId="ADAL" clId="{FE7EAC9F-DFF0-42A4-85AC-994CDBD142AB}" dt="2019-10-29T07:13:15.739" v="2984" actId="20577"/>
          <ac:spMkLst>
            <pc:docMk/>
            <pc:sldMk cId="2983944167" sldId="383"/>
            <ac:spMk id="16" creationId="{00000000-0000-0000-0000-000000000000}"/>
          </ac:spMkLst>
        </pc:spChg>
      </pc:sldChg>
      <pc:sldChg chg="modNotesTx">
        <pc:chgData name="Troels Mortensen (TRMO) | VIA" userId="48eeef65-5bf8-474b-9082-b56af31dd25e" providerId="ADAL" clId="{FE7EAC9F-DFF0-42A4-85AC-994CDBD142AB}" dt="2019-10-29T06:52:57.998" v="476" actId="20577"/>
        <pc:sldMkLst>
          <pc:docMk/>
          <pc:sldMk cId="2809559754" sldId="384"/>
        </pc:sldMkLst>
      </pc:sldChg>
      <pc:sldChg chg="add modNotesTx">
        <pc:chgData name="Troels Mortensen (TRMO) | VIA" userId="48eeef65-5bf8-474b-9082-b56af31dd25e" providerId="ADAL" clId="{FE7EAC9F-DFF0-42A4-85AC-994CDBD142AB}" dt="2019-10-29T06:56:57.127" v="1449" actId="20577"/>
        <pc:sldMkLst>
          <pc:docMk/>
          <pc:sldMk cId="1553187845" sldId="391"/>
        </pc:sldMkLst>
      </pc:sldChg>
      <pc:sldChg chg="del">
        <pc:chgData name="Troels Mortensen (TRMO) | VIA" userId="48eeef65-5bf8-474b-9082-b56af31dd25e" providerId="ADAL" clId="{FE7EAC9F-DFF0-42A4-85AC-994CDBD142AB}" dt="2019-10-28T16:32:36.644" v="131" actId="2696"/>
        <pc:sldMkLst>
          <pc:docMk/>
          <pc:sldMk cId="3580233763" sldId="391"/>
        </pc:sldMkLst>
      </pc:sldChg>
      <pc:sldChg chg="modSp">
        <pc:chgData name="Troels Mortensen (TRMO) | VIA" userId="48eeef65-5bf8-474b-9082-b56af31dd25e" providerId="ADAL" clId="{FE7EAC9F-DFF0-42A4-85AC-994CDBD142AB}" dt="2019-10-28T16:33:43.049" v="212" actId="20577"/>
        <pc:sldMkLst>
          <pc:docMk/>
          <pc:sldMk cId="4187832152" sldId="395"/>
        </pc:sldMkLst>
        <pc:spChg chg="mod">
          <ac:chgData name="Troels Mortensen (TRMO) | VIA" userId="48eeef65-5bf8-474b-9082-b56af31dd25e" providerId="ADAL" clId="{FE7EAC9F-DFF0-42A4-85AC-994CDBD142AB}" dt="2019-10-28T16:33:43.049" v="212" actId="20577"/>
          <ac:spMkLst>
            <pc:docMk/>
            <pc:sldMk cId="4187832152" sldId="395"/>
            <ac:spMk id="3" creationId="{00000000-0000-0000-0000-000000000000}"/>
          </ac:spMkLst>
        </pc:spChg>
      </pc:sldChg>
      <pc:sldChg chg="addSp delSp modSp">
        <pc:chgData name="Troels Mortensen (TRMO) | VIA" userId="48eeef65-5bf8-474b-9082-b56af31dd25e" providerId="ADAL" clId="{FE7EAC9F-DFF0-42A4-85AC-994CDBD142AB}" dt="2019-10-28T16:37:31.991" v="274" actId="20577"/>
        <pc:sldMkLst>
          <pc:docMk/>
          <pc:sldMk cId="3993370291" sldId="406"/>
        </pc:sldMkLst>
        <pc:spChg chg="del">
          <ac:chgData name="Troels Mortensen (TRMO) | VIA" userId="48eeef65-5bf8-474b-9082-b56af31dd25e" providerId="ADAL" clId="{FE7EAC9F-DFF0-42A4-85AC-994CDBD142AB}" dt="2019-10-28T16:37:18.552" v="223" actId="478"/>
          <ac:spMkLst>
            <pc:docMk/>
            <pc:sldMk cId="3993370291" sldId="406"/>
            <ac:spMk id="2" creationId="{8B272D0B-F3CC-49DF-9079-A248F33AD730}"/>
          </ac:spMkLst>
        </pc:spChg>
        <pc:spChg chg="add mod">
          <ac:chgData name="Troels Mortensen (TRMO) | VIA" userId="48eeef65-5bf8-474b-9082-b56af31dd25e" providerId="ADAL" clId="{FE7EAC9F-DFF0-42A4-85AC-994CDBD142AB}" dt="2019-10-28T16:37:31.991" v="274" actId="20577"/>
          <ac:spMkLst>
            <pc:docMk/>
            <pc:sldMk cId="3993370291" sldId="406"/>
            <ac:spMk id="4" creationId="{BC72DBC3-42C4-4850-AE87-324AD9D6814F}"/>
          </ac:spMkLst>
        </pc:spChg>
        <pc:picChg chg="add mod">
          <ac:chgData name="Troels Mortensen (TRMO) | VIA" userId="48eeef65-5bf8-474b-9082-b56af31dd25e" providerId="ADAL" clId="{FE7EAC9F-DFF0-42A4-85AC-994CDBD142AB}" dt="2019-10-28T16:37:25.999" v="240" actId="1076"/>
          <ac:picMkLst>
            <pc:docMk/>
            <pc:sldMk cId="3993370291" sldId="406"/>
            <ac:picMk id="1026" creationId="{7775340D-769D-4CBF-86A1-85745B85D911}"/>
          </ac:picMkLst>
        </pc:picChg>
        <pc:picChg chg="del">
          <ac:chgData name="Troels Mortensen (TRMO) | VIA" userId="48eeef65-5bf8-474b-9082-b56af31dd25e" providerId="ADAL" clId="{FE7EAC9F-DFF0-42A4-85AC-994CDBD142AB}" dt="2019-10-28T16:37:17.216" v="222" actId="478"/>
          <ac:picMkLst>
            <pc:docMk/>
            <pc:sldMk cId="3993370291" sldId="406"/>
            <ac:picMk id="3074" creationId="{E8697C6C-9C78-4390-86A5-001E186EB04F}"/>
          </ac:picMkLst>
        </pc:picChg>
      </pc:sldChg>
      <pc:sldChg chg="modNotesTx">
        <pc:chgData name="Troels Mortensen (TRMO) | VIA" userId="48eeef65-5bf8-474b-9082-b56af31dd25e" providerId="ADAL" clId="{FE7EAC9F-DFF0-42A4-85AC-994CDBD142AB}" dt="2019-10-29T06:58:58.753" v="2003" actId="20577"/>
        <pc:sldMkLst>
          <pc:docMk/>
          <pc:sldMk cId="469878653" sldId="407"/>
        </pc:sldMkLst>
      </pc:sldChg>
      <pc:sldChg chg="addSp modSp">
        <pc:chgData name="Troels Mortensen (TRMO) | VIA" userId="48eeef65-5bf8-474b-9082-b56af31dd25e" providerId="ADAL" clId="{FE7EAC9F-DFF0-42A4-85AC-994CDBD142AB}" dt="2019-10-29T07:15:39.185" v="2992" actId="1076"/>
        <pc:sldMkLst>
          <pc:docMk/>
          <pc:sldMk cId="213448483" sldId="408"/>
        </pc:sldMkLst>
        <pc:spChg chg="mod">
          <ac:chgData name="Troels Mortensen (TRMO) | VIA" userId="48eeef65-5bf8-474b-9082-b56af31dd25e" providerId="ADAL" clId="{FE7EAC9F-DFF0-42A4-85AC-994CDBD142AB}" dt="2019-10-29T07:15:20.648" v="2985" actId="1076"/>
          <ac:spMkLst>
            <pc:docMk/>
            <pc:sldMk cId="213448483" sldId="408"/>
            <ac:spMk id="4" creationId="{9DC77994-2A51-4E2C-B569-B09935E4653B}"/>
          </ac:spMkLst>
        </pc:spChg>
        <pc:spChg chg="mod">
          <ac:chgData name="Troels Mortensen (TRMO) | VIA" userId="48eeef65-5bf8-474b-9082-b56af31dd25e" providerId="ADAL" clId="{FE7EAC9F-DFF0-42A4-85AC-994CDBD142AB}" dt="2019-10-29T07:15:26.070" v="2987" actId="1076"/>
          <ac:spMkLst>
            <pc:docMk/>
            <pc:sldMk cId="213448483" sldId="408"/>
            <ac:spMk id="10" creationId="{97863A88-895E-41BD-AFFD-82E40650C5DD}"/>
          </ac:spMkLst>
        </pc:spChg>
        <pc:spChg chg="mod">
          <ac:chgData name="Troels Mortensen (TRMO) | VIA" userId="48eeef65-5bf8-474b-9082-b56af31dd25e" providerId="ADAL" clId="{FE7EAC9F-DFF0-42A4-85AC-994CDBD142AB}" dt="2019-10-29T07:15:39.185" v="2992" actId="1076"/>
          <ac:spMkLst>
            <pc:docMk/>
            <pc:sldMk cId="213448483" sldId="408"/>
            <ac:spMk id="15" creationId="{3F8C611E-4578-4995-B70D-1622D0DDF785}"/>
          </ac:spMkLst>
        </pc:spChg>
        <pc:grpChg chg="add mod">
          <ac:chgData name="Troels Mortensen (TRMO) | VIA" userId="48eeef65-5bf8-474b-9082-b56af31dd25e" providerId="ADAL" clId="{FE7EAC9F-DFF0-42A4-85AC-994CDBD142AB}" dt="2019-10-29T07:15:34.056" v="2991" actId="1076"/>
          <ac:grpSpMkLst>
            <pc:docMk/>
            <pc:sldMk cId="213448483" sldId="408"/>
            <ac:grpSpMk id="5" creationId="{1554A255-06A7-4D89-A73C-46790DFFD6EC}"/>
          </ac:grpSpMkLst>
        </pc:grpChg>
        <pc:picChg chg="mod">
          <ac:chgData name="Troels Mortensen (TRMO) | VIA" userId="48eeef65-5bf8-474b-9082-b56af31dd25e" providerId="ADAL" clId="{FE7EAC9F-DFF0-42A4-85AC-994CDBD142AB}" dt="2019-10-29T07:15:30.597" v="2989" actId="164"/>
          <ac:picMkLst>
            <pc:docMk/>
            <pc:sldMk cId="213448483" sldId="408"/>
            <ac:picMk id="1030" creationId="{312DC58A-88EB-4C15-B13B-DC57854244AE}"/>
          </ac:picMkLst>
        </pc:picChg>
        <pc:cxnChg chg="mod">
          <ac:chgData name="Troels Mortensen (TRMO) | VIA" userId="48eeef65-5bf8-474b-9082-b56af31dd25e" providerId="ADAL" clId="{FE7EAC9F-DFF0-42A4-85AC-994CDBD142AB}" dt="2019-10-29T07:15:28.077" v="2988" actId="14100"/>
          <ac:cxnSpMkLst>
            <pc:docMk/>
            <pc:sldMk cId="213448483" sldId="408"/>
            <ac:cxnSpMk id="9" creationId="{5287AFDF-F7CB-4A4F-B6E2-7D12BEBC4927}"/>
          </ac:cxnSpMkLst>
        </pc:cxnChg>
      </pc:sldChg>
      <pc:sldChg chg="addSp delSp modSp">
        <pc:chgData name="Troels Mortensen (TRMO) | VIA" userId="48eeef65-5bf8-474b-9082-b56af31dd25e" providerId="ADAL" clId="{FE7EAC9F-DFF0-42A4-85AC-994CDBD142AB}" dt="2019-10-29T07:15:59.901" v="3001" actId="571"/>
        <pc:sldMkLst>
          <pc:docMk/>
          <pc:sldMk cId="1421603670" sldId="409"/>
        </pc:sldMkLst>
        <pc:spChg chg="mod">
          <ac:chgData name="Troels Mortensen (TRMO) | VIA" userId="48eeef65-5bf8-474b-9082-b56af31dd25e" providerId="ADAL" clId="{FE7EAC9F-DFF0-42A4-85AC-994CDBD142AB}" dt="2019-10-29T07:15:49.353" v="2996" actId="1076"/>
          <ac:spMkLst>
            <pc:docMk/>
            <pc:sldMk cId="1421603670" sldId="409"/>
            <ac:spMk id="4" creationId="{9DC77994-2A51-4E2C-B569-B09935E4653B}"/>
          </ac:spMkLst>
        </pc:spChg>
        <pc:spChg chg="mod">
          <ac:chgData name="Troels Mortensen (TRMO) | VIA" userId="48eeef65-5bf8-474b-9082-b56af31dd25e" providerId="ADAL" clId="{FE7EAC9F-DFF0-42A4-85AC-994CDBD142AB}" dt="2019-10-29T07:15:53.342" v="2998" actId="1076"/>
          <ac:spMkLst>
            <pc:docMk/>
            <pc:sldMk cId="1421603670" sldId="409"/>
            <ac:spMk id="5" creationId="{2D026835-CCA8-4BED-AD45-8535C455C5DC}"/>
          </ac:spMkLst>
        </pc:spChg>
        <pc:spChg chg="mod">
          <ac:chgData name="Troels Mortensen (TRMO) | VIA" userId="48eeef65-5bf8-474b-9082-b56af31dd25e" providerId="ADAL" clId="{FE7EAC9F-DFF0-42A4-85AC-994CDBD142AB}" dt="2019-10-29T07:15:53.342" v="2998" actId="1076"/>
          <ac:spMkLst>
            <pc:docMk/>
            <pc:sldMk cId="1421603670" sldId="409"/>
            <ac:spMk id="10" creationId="{97863A88-895E-41BD-AFFD-82E40650C5DD}"/>
          </ac:spMkLst>
        </pc:spChg>
        <pc:spChg chg="add mod">
          <ac:chgData name="Troels Mortensen (TRMO) | VIA" userId="48eeef65-5bf8-474b-9082-b56af31dd25e" providerId="ADAL" clId="{FE7EAC9F-DFF0-42A4-85AC-994CDBD142AB}" dt="2019-10-29T07:15:59.901" v="3001" actId="571"/>
          <ac:spMkLst>
            <pc:docMk/>
            <pc:sldMk cId="1421603670" sldId="409"/>
            <ac:spMk id="17" creationId="{18653A53-5521-4C46-B2F6-DD3F10E0BC37}"/>
          </ac:spMkLst>
        </pc:spChg>
        <pc:spChg chg="del">
          <ac:chgData name="Troels Mortensen (TRMO) | VIA" userId="48eeef65-5bf8-474b-9082-b56af31dd25e" providerId="ADAL" clId="{FE7EAC9F-DFF0-42A4-85AC-994CDBD142AB}" dt="2019-10-29T07:15:44.049" v="2993" actId="478"/>
          <ac:spMkLst>
            <pc:docMk/>
            <pc:sldMk cId="1421603670" sldId="409"/>
            <ac:spMk id="19" creationId="{0F1E096A-39B5-420D-BAA1-D3D2B968E633}"/>
          </ac:spMkLst>
        </pc:spChg>
        <pc:grpChg chg="add del">
          <ac:chgData name="Troels Mortensen (TRMO) | VIA" userId="48eeef65-5bf8-474b-9082-b56af31dd25e" providerId="ADAL" clId="{FE7EAC9F-DFF0-42A4-85AC-994CDBD142AB}" dt="2019-10-29T07:15:47.025" v="2995"/>
          <ac:grpSpMkLst>
            <pc:docMk/>
            <pc:sldMk cId="1421603670" sldId="409"/>
            <ac:grpSpMk id="11" creationId="{8D93E992-FABF-4C24-8A2F-7D6E52CC0A53}"/>
          </ac:grpSpMkLst>
        </pc:grpChg>
        <pc:grpChg chg="add">
          <ac:chgData name="Troels Mortensen (TRMO) | VIA" userId="48eeef65-5bf8-474b-9082-b56af31dd25e" providerId="ADAL" clId="{FE7EAC9F-DFF0-42A4-85AC-994CDBD142AB}" dt="2019-10-29T07:15:49.866" v="2997"/>
          <ac:grpSpMkLst>
            <pc:docMk/>
            <pc:sldMk cId="1421603670" sldId="409"/>
            <ac:grpSpMk id="14" creationId="{6C6B4248-EF1E-43E3-8C79-FE158F9C1D9B}"/>
          </ac:grpSpMkLst>
        </pc:grpChg>
        <pc:picChg chg="del">
          <ac:chgData name="Troels Mortensen (TRMO) | VIA" userId="48eeef65-5bf8-474b-9082-b56af31dd25e" providerId="ADAL" clId="{FE7EAC9F-DFF0-42A4-85AC-994CDBD142AB}" dt="2019-10-29T07:15:44.049" v="2993" actId="478"/>
          <ac:picMkLst>
            <pc:docMk/>
            <pc:sldMk cId="1421603670" sldId="409"/>
            <ac:picMk id="1030" creationId="{312DC58A-88EB-4C15-B13B-DC57854244AE}"/>
          </ac:picMkLst>
        </pc:picChg>
        <pc:cxnChg chg="mod">
          <ac:chgData name="Troels Mortensen (TRMO) | VIA" userId="48eeef65-5bf8-474b-9082-b56af31dd25e" providerId="ADAL" clId="{FE7EAC9F-DFF0-42A4-85AC-994CDBD142AB}" dt="2019-10-29T07:15:53.342" v="2998" actId="1076"/>
          <ac:cxnSpMkLst>
            <pc:docMk/>
            <pc:sldMk cId="1421603670" sldId="409"/>
            <ac:cxnSpMk id="7" creationId="{B758374E-1EAD-488B-AEC4-E94EA1F890A6}"/>
          </ac:cxnSpMkLst>
        </pc:cxnChg>
        <pc:cxnChg chg="mod">
          <ac:chgData name="Troels Mortensen (TRMO) | VIA" userId="48eeef65-5bf8-474b-9082-b56af31dd25e" providerId="ADAL" clId="{FE7EAC9F-DFF0-42A4-85AC-994CDBD142AB}" dt="2019-10-29T07:15:55.397" v="2999" actId="14100"/>
          <ac:cxnSpMkLst>
            <pc:docMk/>
            <pc:sldMk cId="1421603670" sldId="409"/>
            <ac:cxnSpMk id="9" creationId="{5287AFDF-F7CB-4A4F-B6E2-7D12BEBC4927}"/>
          </ac:cxnSpMkLst>
        </pc:cxnChg>
      </pc:sldChg>
      <pc:sldChg chg="addSp delSp modSp">
        <pc:chgData name="Troels Mortensen (TRMO) | VIA" userId="48eeef65-5bf8-474b-9082-b56af31dd25e" providerId="ADAL" clId="{FE7EAC9F-DFF0-42A4-85AC-994CDBD142AB}" dt="2019-10-29T07:16:16.497" v="3008" actId="478"/>
        <pc:sldMkLst>
          <pc:docMk/>
          <pc:sldMk cId="3731296034" sldId="410"/>
        </pc:sldMkLst>
        <pc:spChg chg="del">
          <ac:chgData name="Troels Mortensen (TRMO) | VIA" userId="48eeef65-5bf8-474b-9082-b56af31dd25e" providerId="ADAL" clId="{FE7EAC9F-DFF0-42A4-85AC-994CDBD142AB}" dt="2019-10-29T07:16:10.563" v="3005" actId="478"/>
          <ac:spMkLst>
            <pc:docMk/>
            <pc:sldMk cId="3731296034" sldId="410"/>
            <ac:spMk id="4" creationId="{9DC77994-2A51-4E2C-B569-B09935E4653B}"/>
          </ac:spMkLst>
        </pc:spChg>
        <pc:spChg chg="del">
          <ac:chgData name="Troels Mortensen (TRMO) | VIA" userId="48eeef65-5bf8-474b-9082-b56af31dd25e" providerId="ADAL" clId="{FE7EAC9F-DFF0-42A4-85AC-994CDBD142AB}" dt="2019-10-29T07:16:10.073" v="3004" actId="478"/>
          <ac:spMkLst>
            <pc:docMk/>
            <pc:sldMk cId="3731296034" sldId="410"/>
            <ac:spMk id="5" creationId="{2D026835-CCA8-4BED-AD45-8535C455C5DC}"/>
          </ac:spMkLst>
        </pc:spChg>
        <pc:spChg chg="mod">
          <ac:chgData name="Troels Mortensen (TRMO) | VIA" userId="48eeef65-5bf8-474b-9082-b56af31dd25e" providerId="ADAL" clId="{FE7EAC9F-DFF0-42A4-85AC-994CDBD142AB}" dt="2019-10-29T07:16:15.117" v="3007" actId="1076"/>
          <ac:spMkLst>
            <pc:docMk/>
            <pc:sldMk cId="3731296034" sldId="410"/>
            <ac:spMk id="8" creationId="{DC1FF89D-5CBC-409C-B594-1BC8569B0B38}"/>
          </ac:spMkLst>
        </pc:spChg>
        <pc:spChg chg="del">
          <ac:chgData name="Troels Mortensen (TRMO) | VIA" userId="48eeef65-5bf8-474b-9082-b56af31dd25e" providerId="ADAL" clId="{FE7EAC9F-DFF0-42A4-85AC-994CDBD142AB}" dt="2019-10-29T07:16:09.488" v="3003" actId="478"/>
          <ac:spMkLst>
            <pc:docMk/>
            <pc:sldMk cId="3731296034" sldId="410"/>
            <ac:spMk id="10" creationId="{97863A88-895E-41BD-AFFD-82E40650C5DD}"/>
          </ac:spMkLst>
        </pc:spChg>
        <pc:spChg chg="add">
          <ac:chgData name="Troels Mortensen (TRMO) | VIA" userId="48eeef65-5bf8-474b-9082-b56af31dd25e" providerId="ADAL" clId="{FE7EAC9F-DFF0-42A4-85AC-994CDBD142AB}" dt="2019-10-29T07:16:11.244" v="3006"/>
          <ac:spMkLst>
            <pc:docMk/>
            <pc:sldMk cId="3731296034" sldId="410"/>
            <ac:spMk id="12" creationId="{9FDE9FFA-C6B2-443D-865A-2123E099C66A}"/>
          </ac:spMkLst>
        </pc:spChg>
        <pc:spChg chg="del">
          <ac:chgData name="Troels Mortensen (TRMO) | VIA" userId="48eeef65-5bf8-474b-9082-b56af31dd25e" providerId="ADAL" clId="{FE7EAC9F-DFF0-42A4-85AC-994CDBD142AB}" dt="2019-10-29T07:16:07.804" v="3002" actId="478"/>
          <ac:spMkLst>
            <pc:docMk/>
            <pc:sldMk cId="3731296034" sldId="410"/>
            <ac:spMk id="13" creationId="{8B696CF6-369B-4EA7-8420-6E068CC1EF7C}"/>
          </ac:spMkLst>
        </pc:spChg>
        <pc:spChg chg="add">
          <ac:chgData name="Troels Mortensen (TRMO) | VIA" userId="48eeef65-5bf8-474b-9082-b56af31dd25e" providerId="ADAL" clId="{FE7EAC9F-DFF0-42A4-85AC-994CDBD142AB}" dt="2019-10-29T07:16:11.244" v="3006"/>
          <ac:spMkLst>
            <pc:docMk/>
            <pc:sldMk cId="3731296034" sldId="410"/>
            <ac:spMk id="15" creationId="{2DACCE25-D33F-4C63-A3DD-0853179E68BD}"/>
          </ac:spMkLst>
        </pc:spChg>
        <pc:spChg chg="add">
          <ac:chgData name="Troels Mortensen (TRMO) | VIA" userId="48eeef65-5bf8-474b-9082-b56af31dd25e" providerId="ADAL" clId="{FE7EAC9F-DFF0-42A4-85AC-994CDBD142AB}" dt="2019-10-29T07:16:11.244" v="3006"/>
          <ac:spMkLst>
            <pc:docMk/>
            <pc:sldMk cId="3731296034" sldId="410"/>
            <ac:spMk id="16" creationId="{1D2F1EFD-E64F-46E1-858B-C2F7D75C624F}"/>
          </ac:spMkLst>
        </pc:spChg>
        <pc:grpChg chg="add">
          <ac:chgData name="Troels Mortensen (TRMO) | VIA" userId="48eeef65-5bf8-474b-9082-b56af31dd25e" providerId="ADAL" clId="{FE7EAC9F-DFF0-42A4-85AC-994CDBD142AB}" dt="2019-10-29T07:16:11.244" v="3006"/>
          <ac:grpSpMkLst>
            <pc:docMk/>
            <pc:sldMk cId="3731296034" sldId="410"/>
            <ac:grpSpMk id="18" creationId="{1C2B8214-9DE8-44D9-93A3-58C15427D026}"/>
          </ac:grpSpMkLst>
        </pc:grpChg>
        <pc:picChg chg="del">
          <ac:chgData name="Troels Mortensen (TRMO) | VIA" userId="48eeef65-5bf8-474b-9082-b56af31dd25e" providerId="ADAL" clId="{FE7EAC9F-DFF0-42A4-85AC-994CDBD142AB}" dt="2019-10-29T07:16:07.804" v="3002" actId="478"/>
          <ac:picMkLst>
            <pc:docMk/>
            <pc:sldMk cId="3731296034" sldId="410"/>
            <ac:picMk id="11" creationId="{CAFBB177-EEB4-4730-BFEB-063E00CCF075}"/>
          </ac:picMkLst>
        </pc:picChg>
        <pc:picChg chg="del">
          <ac:chgData name="Troels Mortensen (TRMO) | VIA" userId="48eeef65-5bf8-474b-9082-b56af31dd25e" providerId="ADAL" clId="{FE7EAC9F-DFF0-42A4-85AC-994CDBD142AB}" dt="2019-10-29T07:16:07.804" v="3002" actId="478"/>
          <ac:picMkLst>
            <pc:docMk/>
            <pc:sldMk cId="3731296034" sldId="410"/>
            <ac:picMk id="1030" creationId="{312DC58A-88EB-4C15-B13B-DC57854244AE}"/>
          </ac:picMkLst>
        </pc:picChg>
        <pc:cxnChg chg="mod">
          <ac:chgData name="Troels Mortensen (TRMO) | VIA" userId="48eeef65-5bf8-474b-9082-b56af31dd25e" providerId="ADAL" clId="{FE7EAC9F-DFF0-42A4-85AC-994CDBD142AB}" dt="2019-10-29T07:16:15.117" v="3007" actId="1076"/>
          <ac:cxnSpMkLst>
            <pc:docMk/>
            <pc:sldMk cId="3731296034" sldId="410"/>
            <ac:cxnSpMk id="6" creationId="{0FE0A102-42AD-47FA-8D71-5BB7427D804E}"/>
          </ac:cxnSpMkLst>
        </pc:cxnChg>
        <pc:cxnChg chg="del">
          <ac:chgData name="Troels Mortensen (TRMO) | VIA" userId="48eeef65-5bf8-474b-9082-b56af31dd25e" providerId="ADAL" clId="{FE7EAC9F-DFF0-42A4-85AC-994CDBD142AB}" dt="2019-10-29T07:16:09.488" v="3003" actId="478"/>
          <ac:cxnSpMkLst>
            <pc:docMk/>
            <pc:sldMk cId="3731296034" sldId="410"/>
            <ac:cxnSpMk id="7" creationId="{B758374E-1EAD-488B-AEC4-E94EA1F890A6}"/>
          </ac:cxnSpMkLst>
        </pc:cxnChg>
        <pc:cxnChg chg="add del">
          <ac:chgData name="Troels Mortensen (TRMO) | VIA" userId="48eeef65-5bf8-474b-9082-b56af31dd25e" providerId="ADAL" clId="{FE7EAC9F-DFF0-42A4-85AC-994CDBD142AB}" dt="2019-10-29T07:16:16.497" v="3008" actId="478"/>
          <ac:cxnSpMkLst>
            <pc:docMk/>
            <pc:sldMk cId="3731296034" sldId="410"/>
            <ac:cxnSpMk id="14" creationId="{21C9E4FC-9FC2-47C0-9736-034C41948114}"/>
          </ac:cxnSpMkLst>
        </pc:cxnChg>
        <pc:cxnChg chg="add">
          <ac:chgData name="Troels Mortensen (TRMO) | VIA" userId="48eeef65-5bf8-474b-9082-b56af31dd25e" providerId="ADAL" clId="{FE7EAC9F-DFF0-42A4-85AC-994CDBD142AB}" dt="2019-10-29T07:16:11.244" v="3006"/>
          <ac:cxnSpMkLst>
            <pc:docMk/>
            <pc:sldMk cId="3731296034" sldId="410"/>
            <ac:cxnSpMk id="17" creationId="{82E17AF3-7437-4D58-8CB5-4CAA24C2203E}"/>
          </ac:cxnSpMkLst>
        </pc:cxnChg>
      </pc:sldChg>
      <pc:sldChg chg="addSp delSp modSp modAnim">
        <pc:chgData name="Troels Mortensen (TRMO) | VIA" userId="48eeef65-5bf8-474b-9082-b56af31dd25e" providerId="ADAL" clId="{FE7EAC9F-DFF0-42A4-85AC-994CDBD142AB}" dt="2019-10-29T07:12:47.459" v="2973" actId="478"/>
        <pc:sldMkLst>
          <pc:docMk/>
          <pc:sldMk cId="3222028900" sldId="415"/>
        </pc:sldMkLst>
        <pc:spChg chg="del">
          <ac:chgData name="Troels Mortensen (TRMO) | VIA" userId="48eeef65-5bf8-474b-9082-b56af31dd25e" providerId="ADAL" clId="{FE7EAC9F-DFF0-42A4-85AC-994CDBD142AB}" dt="2019-10-29T07:12:37.880" v="2969" actId="478"/>
          <ac:spMkLst>
            <pc:docMk/>
            <pc:sldMk cId="3222028900" sldId="415"/>
            <ac:spMk id="5" creationId="{00000000-0000-0000-0000-000000000000}"/>
          </ac:spMkLst>
        </pc:spChg>
        <pc:spChg chg="add del mod">
          <ac:chgData name="Troels Mortensen (TRMO) | VIA" userId="48eeef65-5bf8-474b-9082-b56af31dd25e" providerId="ADAL" clId="{FE7EAC9F-DFF0-42A4-85AC-994CDBD142AB}" dt="2019-10-29T07:12:47.459" v="2973" actId="478"/>
          <ac:spMkLst>
            <pc:docMk/>
            <pc:sldMk cId="3222028900" sldId="415"/>
            <ac:spMk id="8" creationId="{24DD4B86-6F17-4EC9-8B1F-CC681326DF66}"/>
          </ac:spMkLst>
        </pc:spChg>
        <pc:spChg chg="add">
          <ac:chgData name="Troels Mortensen (TRMO) | VIA" userId="48eeef65-5bf8-474b-9082-b56af31dd25e" providerId="ADAL" clId="{FE7EAC9F-DFF0-42A4-85AC-994CDBD142AB}" dt="2019-10-29T07:12:38.261" v="2970"/>
          <ac:spMkLst>
            <pc:docMk/>
            <pc:sldMk cId="3222028900" sldId="415"/>
            <ac:spMk id="9" creationId="{7E4E6327-219D-408A-A917-A0BB69F2CB6D}"/>
          </ac:spMkLst>
        </pc:spChg>
      </pc:sldChg>
      <pc:sldChg chg="modSp add">
        <pc:chgData name="Troels Mortensen (TRMO) | VIA" userId="48eeef65-5bf8-474b-9082-b56af31dd25e" providerId="ADAL" clId="{FE7EAC9F-DFF0-42A4-85AC-994CDBD142AB}" dt="2019-10-28T16:34:36.923" v="214" actId="207"/>
        <pc:sldMkLst>
          <pc:docMk/>
          <pc:sldMk cId="164552712" sldId="420"/>
        </pc:sldMkLst>
        <pc:spChg chg="mod">
          <ac:chgData name="Troels Mortensen (TRMO) | VIA" userId="48eeef65-5bf8-474b-9082-b56af31dd25e" providerId="ADAL" clId="{FE7EAC9F-DFF0-42A4-85AC-994CDBD142AB}" dt="2019-10-28T16:34:36.923" v="214" actId="207"/>
          <ac:spMkLst>
            <pc:docMk/>
            <pc:sldMk cId="164552712" sldId="420"/>
            <ac:spMk id="3" creationId="{00000000-0000-0000-0000-000000000000}"/>
          </ac:spMkLst>
        </pc:spChg>
      </pc:sldChg>
      <pc:sldChg chg="modSp add">
        <pc:chgData name="Troels Mortensen (TRMO) | VIA" userId="48eeef65-5bf8-474b-9082-b56af31dd25e" providerId="ADAL" clId="{FE7EAC9F-DFF0-42A4-85AC-994CDBD142AB}" dt="2019-10-28T16:34:57.020" v="216" actId="207"/>
        <pc:sldMkLst>
          <pc:docMk/>
          <pc:sldMk cId="1536000993" sldId="421"/>
        </pc:sldMkLst>
        <pc:spChg chg="mod">
          <ac:chgData name="Troels Mortensen (TRMO) | VIA" userId="48eeef65-5bf8-474b-9082-b56af31dd25e" providerId="ADAL" clId="{FE7EAC9F-DFF0-42A4-85AC-994CDBD142AB}" dt="2019-10-28T16:34:57.020" v="216" actId="207"/>
          <ac:spMkLst>
            <pc:docMk/>
            <pc:sldMk cId="1536000993" sldId="421"/>
            <ac:spMk id="3" creationId="{00000000-0000-0000-0000-000000000000}"/>
          </ac:spMkLst>
        </pc:spChg>
      </pc:sldChg>
      <pc:sldChg chg="modSp add">
        <pc:chgData name="Troels Mortensen (TRMO) | VIA" userId="48eeef65-5bf8-474b-9082-b56af31dd25e" providerId="ADAL" clId="{FE7EAC9F-DFF0-42A4-85AC-994CDBD142AB}" dt="2019-10-28T16:35:53.751" v="218" actId="207"/>
        <pc:sldMkLst>
          <pc:docMk/>
          <pc:sldMk cId="1819421143" sldId="422"/>
        </pc:sldMkLst>
        <pc:spChg chg="mod">
          <ac:chgData name="Troels Mortensen (TRMO) | VIA" userId="48eeef65-5bf8-474b-9082-b56af31dd25e" providerId="ADAL" clId="{FE7EAC9F-DFF0-42A4-85AC-994CDBD142AB}" dt="2019-10-28T16:35:53.751" v="218" actId="207"/>
          <ac:spMkLst>
            <pc:docMk/>
            <pc:sldMk cId="1819421143" sldId="422"/>
            <ac:spMk id="3" creationId="{00000000-0000-0000-0000-000000000000}"/>
          </ac:spMkLst>
        </pc:spChg>
      </pc:sldChg>
      <pc:sldChg chg="addSp delSp add">
        <pc:chgData name="Troels Mortensen (TRMO) | VIA" userId="48eeef65-5bf8-474b-9082-b56af31dd25e" providerId="ADAL" clId="{FE7EAC9F-DFF0-42A4-85AC-994CDBD142AB}" dt="2019-10-28T16:36:10.551" v="221"/>
        <pc:sldMkLst>
          <pc:docMk/>
          <pc:sldMk cId="3233121772" sldId="423"/>
        </pc:sldMkLst>
        <pc:spChg chg="del">
          <ac:chgData name="Troels Mortensen (TRMO) | VIA" userId="48eeef65-5bf8-474b-9082-b56af31dd25e" providerId="ADAL" clId="{FE7EAC9F-DFF0-42A4-85AC-994CDBD142AB}" dt="2019-10-28T16:36:10.268" v="220" actId="478"/>
          <ac:spMkLst>
            <pc:docMk/>
            <pc:sldMk cId="3233121772" sldId="423"/>
            <ac:spMk id="2" creationId="{EB505BCC-F819-4965-9E18-8801AD2A52FD}"/>
          </ac:spMkLst>
        </pc:spChg>
        <pc:spChg chg="del">
          <ac:chgData name="Troels Mortensen (TRMO) | VIA" userId="48eeef65-5bf8-474b-9082-b56af31dd25e" providerId="ADAL" clId="{FE7EAC9F-DFF0-42A4-85AC-994CDBD142AB}" dt="2019-10-28T16:36:10.268" v="220" actId="478"/>
          <ac:spMkLst>
            <pc:docMk/>
            <pc:sldMk cId="3233121772" sldId="423"/>
            <ac:spMk id="3" creationId="{6316CE4A-6D22-46EA-B26C-7941E682EFDA}"/>
          </ac:spMkLst>
        </pc:spChg>
        <pc:picChg chg="add">
          <ac:chgData name="Troels Mortensen (TRMO) | VIA" userId="48eeef65-5bf8-474b-9082-b56af31dd25e" providerId="ADAL" clId="{FE7EAC9F-DFF0-42A4-85AC-994CDBD142AB}" dt="2019-10-28T16:36:10.551" v="221"/>
          <ac:picMkLst>
            <pc:docMk/>
            <pc:sldMk cId="3233121772" sldId="423"/>
            <ac:picMk id="4" creationId="{9554A1AC-F1D8-4120-A98C-7745AD7241FF}"/>
          </ac:picMkLst>
        </pc:picChg>
      </pc:sldChg>
      <pc:sldChg chg="addSp delSp modSp add">
        <pc:chgData name="Troels Mortensen (TRMO) | VIA" userId="48eeef65-5bf8-474b-9082-b56af31dd25e" providerId="ADAL" clId="{FE7EAC9F-DFF0-42A4-85AC-994CDBD142AB}" dt="2019-10-29T09:05:01.456" v="3150" actId="1076"/>
        <pc:sldMkLst>
          <pc:docMk/>
          <pc:sldMk cId="2974488449" sldId="424"/>
        </pc:sldMkLst>
        <pc:spChg chg="del">
          <ac:chgData name="Troels Mortensen (TRMO) | VIA" userId="48eeef65-5bf8-474b-9082-b56af31dd25e" providerId="ADAL" clId="{FE7EAC9F-DFF0-42A4-85AC-994CDBD142AB}" dt="2019-10-29T09:03:09.463" v="3010" actId="478"/>
          <ac:spMkLst>
            <pc:docMk/>
            <pc:sldMk cId="2974488449" sldId="424"/>
            <ac:spMk id="2" creationId="{E67300A4-3DC6-4C6A-962F-2061C865AAFA}"/>
          </ac:spMkLst>
        </pc:spChg>
        <pc:spChg chg="del">
          <ac:chgData name="Troels Mortensen (TRMO) | VIA" userId="48eeef65-5bf8-474b-9082-b56af31dd25e" providerId="ADAL" clId="{FE7EAC9F-DFF0-42A4-85AC-994CDBD142AB}" dt="2019-10-29T09:03:09.463" v="3010" actId="478"/>
          <ac:spMkLst>
            <pc:docMk/>
            <pc:sldMk cId="2974488449" sldId="424"/>
            <ac:spMk id="3" creationId="{3B4BB583-CA0B-46B8-AA1F-C4F990BEBFD2}"/>
          </ac:spMkLst>
        </pc:spChg>
        <pc:picChg chg="add mod">
          <ac:chgData name="Troels Mortensen (TRMO) | VIA" userId="48eeef65-5bf8-474b-9082-b56af31dd25e" providerId="ADAL" clId="{FE7EAC9F-DFF0-42A4-85AC-994CDBD142AB}" dt="2019-10-29T09:05:01.456" v="3150" actId="1076"/>
          <ac:picMkLst>
            <pc:docMk/>
            <pc:sldMk cId="2974488449" sldId="424"/>
            <ac:picMk id="4" creationId="{3C5713FE-AC34-4D97-9CB5-E351C04BB595}"/>
          </ac:picMkLst>
        </pc:picChg>
        <pc:picChg chg="add mod ord">
          <ac:chgData name="Troels Mortensen (TRMO) | VIA" userId="48eeef65-5bf8-474b-9082-b56af31dd25e" providerId="ADAL" clId="{FE7EAC9F-DFF0-42A4-85AC-994CDBD142AB}" dt="2019-10-29T09:05:00.319" v="3149" actId="14100"/>
          <ac:picMkLst>
            <pc:docMk/>
            <pc:sldMk cId="2974488449" sldId="424"/>
            <ac:picMk id="5" creationId="{53AB4B05-C6A9-44C7-856D-C4265C40A429}"/>
          </ac:picMkLst>
        </pc:picChg>
      </pc:sldChg>
      <pc:sldChg chg="modSp add">
        <pc:chgData name="Troels Mortensen (TRMO) | VIA" userId="48eeef65-5bf8-474b-9082-b56af31dd25e" providerId="ADAL" clId="{FE7EAC9F-DFF0-42A4-85AC-994CDBD142AB}" dt="2019-10-29T09:04:20.411" v="3145" actId="20577"/>
        <pc:sldMkLst>
          <pc:docMk/>
          <pc:sldMk cId="2034231044" sldId="425"/>
        </pc:sldMkLst>
        <pc:spChg chg="mod">
          <ac:chgData name="Troels Mortensen (TRMO) | VIA" userId="48eeef65-5bf8-474b-9082-b56af31dd25e" providerId="ADAL" clId="{FE7EAC9F-DFF0-42A4-85AC-994CDBD142AB}" dt="2019-10-29T09:04:00.248" v="3062" actId="20577"/>
          <ac:spMkLst>
            <pc:docMk/>
            <pc:sldMk cId="2034231044" sldId="425"/>
            <ac:spMk id="2" creationId="{6D17BD10-6506-4E67-AF92-237CA0212D25}"/>
          </ac:spMkLst>
        </pc:spChg>
        <pc:spChg chg="mod">
          <ac:chgData name="Troels Mortensen (TRMO) | VIA" userId="48eeef65-5bf8-474b-9082-b56af31dd25e" providerId="ADAL" clId="{FE7EAC9F-DFF0-42A4-85AC-994CDBD142AB}" dt="2019-10-29T09:04:20.411" v="3145" actId="20577"/>
          <ac:spMkLst>
            <pc:docMk/>
            <pc:sldMk cId="2034231044" sldId="425"/>
            <ac:spMk id="3" creationId="{12B820C0-0284-4595-BBFD-FEBD654E1DB0}"/>
          </ac:spMkLst>
        </pc:spChg>
      </pc:sldChg>
    </pc:docChg>
  </pc:docChgLst>
  <pc:docChgLst>
    <pc:chgData name="Troels Mortensen (TRMO) | VIA" userId="48eeef65-5bf8-474b-9082-b56af31dd25e" providerId="ADAL" clId="{3599F4A9-A22C-4366-8AA8-CCE4461647A5}"/>
    <pc:docChg chg="undo custSel addSld delSld modSld sldOrd modMainMaster">
      <pc:chgData name="Troels Mortensen (TRMO) | VIA" userId="48eeef65-5bf8-474b-9082-b56af31dd25e" providerId="ADAL" clId="{3599F4A9-A22C-4366-8AA8-CCE4461647A5}" dt="2019-03-26T08:57:13.141" v="654" actId="2696"/>
      <pc:docMkLst>
        <pc:docMk/>
      </pc:docMkLst>
      <pc:sldChg chg="modSp">
        <pc:chgData name="Troels Mortensen (TRMO) | VIA" userId="48eeef65-5bf8-474b-9082-b56af31dd25e" providerId="ADAL" clId="{3599F4A9-A22C-4366-8AA8-CCE4461647A5}" dt="2019-03-25T09:30:02.872" v="97"/>
        <pc:sldMkLst>
          <pc:docMk/>
          <pc:sldMk cId="3253442092" sldId="287"/>
        </pc:sldMkLst>
        <pc:picChg chg="mod">
          <ac:chgData name="Troels Mortensen (TRMO) | VIA" userId="48eeef65-5bf8-474b-9082-b56af31dd25e" providerId="ADAL" clId="{3599F4A9-A22C-4366-8AA8-CCE4461647A5}" dt="2019-03-25T09:30:02.872" v="97"/>
          <ac:picMkLst>
            <pc:docMk/>
            <pc:sldMk cId="3253442092" sldId="287"/>
            <ac:picMk id="27650" creationId="{C6B7B137-1705-4A72-B5FB-6F32A0EE251D}"/>
          </ac:picMkLst>
        </pc:picChg>
      </pc:sldChg>
      <pc:sldChg chg="modSp">
        <pc:chgData name="Troels Mortensen (TRMO) | VIA" userId="48eeef65-5bf8-474b-9082-b56af31dd25e" providerId="ADAL" clId="{3599F4A9-A22C-4366-8AA8-CCE4461647A5}" dt="2019-03-25T09:30:02.872" v="97"/>
        <pc:sldMkLst>
          <pc:docMk/>
          <pc:sldMk cId="1170832755" sldId="292"/>
        </pc:sldMkLst>
        <pc:spChg chg="mod">
          <ac:chgData name="Troels Mortensen (TRMO) | VIA" userId="48eeef65-5bf8-474b-9082-b56af31dd25e" providerId="ADAL" clId="{3599F4A9-A22C-4366-8AA8-CCE4461647A5}" dt="2019-03-25T09:30:02.872" v="97"/>
          <ac:spMkLst>
            <pc:docMk/>
            <pc:sldMk cId="1170832755" sldId="292"/>
            <ac:spMk id="3" creationId="{00000000-0000-0000-0000-000000000000}"/>
          </ac:spMkLst>
        </pc:spChg>
      </pc:sldChg>
      <pc:sldChg chg="modSp">
        <pc:chgData name="Troels Mortensen (TRMO) | VIA" userId="48eeef65-5bf8-474b-9082-b56af31dd25e" providerId="ADAL" clId="{3599F4A9-A22C-4366-8AA8-CCE4461647A5}" dt="2019-03-25T09:30:02.872" v="97"/>
        <pc:sldMkLst>
          <pc:docMk/>
          <pc:sldMk cId="2046100368" sldId="297"/>
        </pc:sldMkLst>
        <pc:picChg chg="mod">
          <ac:chgData name="Troels Mortensen (TRMO) | VIA" userId="48eeef65-5bf8-474b-9082-b56af31dd25e" providerId="ADAL" clId="{3599F4A9-A22C-4366-8AA8-CCE4461647A5}" dt="2019-03-25T09:30:02.872" v="97"/>
          <ac:picMkLst>
            <pc:docMk/>
            <pc:sldMk cId="2046100368" sldId="297"/>
            <ac:picMk id="37890" creationId="{CEC20FB2-BB61-40C7-A579-483A2ECEC59F}"/>
          </ac:picMkLst>
        </pc:picChg>
      </pc:sldChg>
      <pc:sldChg chg="modSp">
        <pc:chgData name="Troels Mortensen (TRMO) | VIA" userId="48eeef65-5bf8-474b-9082-b56af31dd25e" providerId="ADAL" clId="{3599F4A9-A22C-4366-8AA8-CCE4461647A5}" dt="2019-03-25T09:30:02.872" v="97"/>
        <pc:sldMkLst>
          <pc:docMk/>
          <pc:sldMk cId="1403743041" sldId="302"/>
        </pc:sldMkLst>
        <pc:picChg chg="mod">
          <ac:chgData name="Troels Mortensen (TRMO) | VIA" userId="48eeef65-5bf8-474b-9082-b56af31dd25e" providerId="ADAL" clId="{3599F4A9-A22C-4366-8AA8-CCE4461647A5}" dt="2019-03-25T09:30:02.872" v="97"/>
          <ac:picMkLst>
            <pc:docMk/>
            <pc:sldMk cId="1403743041" sldId="302"/>
            <ac:picMk id="2050" creationId="{2E4FECC4-0C73-493C-B632-7C9D7F4BFC49}"/>
          </ac:picMkLst>
        </pc:picChg>
      </pc:sldChg>
      <pc:sldChg chg="modSp">
        <pc:chgData name="Troels Mortensen (TRMO) | VIA" userId="48eeef65-5bf8-474b-9082-b56af31dd25e" providerId="ADAL" clId="{3599F4A9-A22C-4366-8AA8-CCE4461647A5}" dt="2019-03-25T09:30:02.872" v="97"/>
        <pc:sldMkLst>
          <pc:docMk/>
          <pc:sldMk cId="1509036695" sldId="359"/>
        </pc:sldMkLst>
        <pc:spChg chg="mod">
          <ac:chgData name="Troels Mortensen (TRMO) | VIA" userId="48eeef65-5bf8-474b-9082-b56af31dd25e" providerId="ADAL" clId="{3599F4A9-A22C-4366-8AA8-CCE4461647A5}" dt="2019-03-25T09:30:02.872" v="97"/>
          <ac:spMkLst>
            <pc:docMk/>
            <pc:sldMk cId="1509036695" sldId="359"/>
            <ac:spMk id="3075" creationId="{00000000-0000-0000-0000-000000000000}"/>
          </ac:spMkLst>
        </pc:spChg>
        <pc:spChg chg="mod">
          <ac:chgData name="Troels Mortensen (TRMO) | VIA" userId="48eeef65-5bf8-474b-9082-b56af31dd25e" providerId="ADAL" clId="{3599F4A9-A22C-4366-8AA8-CCE4461647A5}" dt="2019-03-25T09:30:02.872" v="97"/>
          <ac:spMkLst>
            <pc:docMk/>
            <pc:sldMk cId="1509036695" sldId="359"/>
            <ac:spMk id="3076" creationId="{00000000-0000-0000-0000-000000000000}"/>
          </ac:spMkLst>
        </pc:spChg>
        <pc:grpChg chg="mod">
          <ac:chgData name="Troels Mortensen (TRMO) | VIA" userId="48eeef65-5bf8-474b-9082-b56af31dd25e" providerId="ADAL" clId="{3599F4A9-A22C-4366-8AA8-CCE4461647A5}" dt="2019-03-25T09:30:02.872" v="97"/>
          <ac:grpSpMkLst>
            <pc:docMk/>
            <pc:sldMk cId="1509036695" sldId="359"/>
            <ac:grpSpMk id="3" creationId="{00000000-0000-0000-0000-000000000000}"/>
          </ac:grpSpMkLst>
        </pc:grpChg>
      </pc:sldChg>
      <pc:sldChg chg="modSp">
        <pc:chgData name="Troels Mortensen (TRMO) | VIA" userId="48eeef65-5bf8-474b-9082-b56af31dd25e" providerId="ADAL" clId="{3599F4A9-A22C-4366-8AA8-CCE4461647A5}" dt="2019-03-25T09:30:02.872" v="97"/>
        <pc:sldMkLst>
          <pc:docMk/>
          <pc:sldMk cId="1140968661" sldId="375"/>
        </pc:sldMkLst>
        <pc:spChg chg="mod">
          <ac:chgData name="Troels Mortensen (TRMO) | VIA" userId="48eeef65-5bf8-474b-9082-b56af31dd25e" providerId="ADAL" clId="{3599F4A9-A22C-4366-8AA8-CCE4461647A5}" dt="2019-03-25T09:30:02.872" v="97"/>
          <ac:spMkLst>
            <pc:docMk/>
            <pc:sldMk cId="1140968661" sldId="375"/>
            <ac:spMk id="2" creationId="{00000000-0000-0000-0000-000000000000}"/>
          </ac:spMkLst>
        </pc:spChg>
        <pc:spChg chg="mod">
          <ac:chgData name="Troels Mortensen (TRMO) | VIA" userId="48eeef65-5bf8-474b-9082-b56af31dd25e" providerId="ADAL" clId="{3599F4A9-A22C-4366-8AA8-CCE4461647A5}" dt="2019-03-25T09:30:02.872" v="97"/>
          <ac:spMkLst>
            <pc:docMk/>
            <pc:sldMk cId="1140968661" sldId="375"/>
            <ac:spMk id="3" creationId="{00000000-0000-0000-0000-000000000000}"/>
          </ac:spMkLst>
        </pc:spChg>
        <pc:picChg chg="mod">
          <ac:chgData name="Troels Mortensen (TRMO) | VIA" userId="48eeef65-5bf8-474b-9082-b56af31dd25e" providerId="ADAL" clId="{3599F4A9-A22C-4366-8AA8-CCE4461647A5}" dt="2019-03-25T09:30:02.872" v="97"/>
          <ac:picMkLst>
            <pc:docMk/>
            <pc:sldMk cId="1140968661" sldId="375"/>
            <ac:picMk id="4" creationId="{93839844-1E30-4F03-98BD-369F909842D7}"/>
          </ac:picMkLst>
        </pc:picChg>
        <pc:picChg chg="mod">
          <ac:chgData name="Troels Mortensen (TRMO) | VIA" userId="48eeef65-5bf8-474b-9082-b56af31dd25e" providerId="ADAL" clId="{3599F4A9-A22C-4366-8AA8-CCE4461647A5}" dt="2019-03-25T09:30:02.872" v="97"/>
          <ac:picMkLst>
            <pc:docMk/>
            <pc:sldMk cId="1140968661" sldId="375"/>
            <ac:picMk id="6" creationId="{BC124F70-8761-4757-AD10-57E6B3509A93}"/>
          </ac:picMkLst>
        </pc:picChg>
      </pc:sldChg>
      <pc:sldChg chg="modSp">
        <pc:chgData name="Troels Mortensen (TRMO) | VIA" userId="48eeef65-5bf8-474b-9082-b56af31dd25e" providerId="ADAL" clId="{3599F4A9-A22C-4366-8AA8-CCE4461647A5}" dt="2019-03-25T09:53:59.325" v="99" actId="207"/>
        <pc:sldMkLst>
          <pc:docMk/>
          <pc:sldMk cId="1500538505" sldId="376"/>
        </pc:sldMkLst>
        <pc:spChg chg="mod">
          <ac:chgData name="Troels Mortensen (TRMO) | VIA" userId="48eeef65-5bf8-474b-9082-b56af31dd25e" providerId="ADAL" clId="{3599F4A9-A22C-4366-8AA8-CCE4461647A5}" dt="2019-03-25T09:53:59.325" v="99" actId="207"/>
          <ac:spMkLst>
            <pc:docMk/>
            <pc:sldMk cId="1500538505" sldId="376"/>
            <ac:spMk id="4" creationId="{0AFC2A0C-2D59-4BB7-A713-2BDD37FE0817}"/>
          </ac:spMkLst>
        </pc:spChg>
      </pc:sldChg>
      <pc:sldChg chg="addSp delSp modSp delAnim modAnim">
        <pc:chgData name="Troels Mortensen (TRMO) | VIA" userId="48eeef65-5bf8-474b-9082-b56af31dd25e" providerId="ADAL" clId="{3599F4A9-A22C-4366-8AA8-CCE4461647A5}" dt="2019-03-25T09:56:53.456" v="208" actId="14100"/>
        <pc:sldMkLst>
          <pc:docMk/>
          <pc:sldMk cId="2104535251" sldId="377"/>
        </pc:sldMkLst>
        <pc:spChg chg="del mod">
          <ac:chgData name="Troels Mortensen (TRMO) | VIA" userId="48eeef65-5bf8-474b-9082-b56af31dd25e" providerId="ADAL" clId="{3599F4A9-A22C-4366-8AA8-CCE4461647A5}" dt="2019-03-25T09:56:19.490" v="111" actId="478"/>
          <ac:spMkLst>
            <pc:docMk/>
            <pc:sldMk cId="2104535251" sldId="377"/>
            <ac:spMk id="3" creationId="{00000000-0000-0000-0000-000000000000}"/>
          </ac:spMkLst>
        </pc:spChg>
        <pc:spChg chg="mod">
          <ac:chgData name="Troels Mortensen (TRMO) | VIA" userId="48eeef65-5bf8-474b-9082-b56af31dd25e" providerId="ADAL" clId="{3599F4A9-A22C-4366-8AA8-CCE4461647A5}" dt="2019-03-25T09:30:02.872" v="97"/>
          <ac:spMkLst>
            <pc:docMk/>
            <pc:sldMk cId="2104535251" sldId="377"/>
            <ac:spMk id="5" creationId="{00000000-0000-0000-0000-000000000000}"/>
          </ac:spMkLst>
        </pc:spChg>
        <pc:spChg chg="del mod">
          <ac:chgData name="Troels Mortensen (TRMO) | VIA" userId="48eeef65-5bf8-474b-9082-b56af31dd25e" providerId="ADAL" clId="{3599F4A9-A22C-4366-8AA8-CCE4461647A5}" dt="2019-03-25T09:56:18.908" v="110" actId="478"/>
          <ac:spMkLst>
            <pc:docMk/>
            <pc:sldMk cId="2104535251" sldId="377"/>
            <ac:spMk id="6" creationId="{00000000-0000-0000-0000-000000000000}"/>
          </ac:spMkLst>
        </pc:spChg>
        <pc:spChg chg="add mod">
          <ac:chgData name="Troels Mortensen (TRMO) | VIA" userId="48eeef65-5bf8-474b-9082-b56af31dd25e" providerId="ADAL" clId="{3599F4A9-A22C-4366-8AA8-CCE4461647A5}" dt="2019-03-25T09:56:53.456" v="208" actId="14100"/>
          <ac:spMkLst>
            <pc:docMk/>
            <pc:sldMk cId="2104535251" sldId="377"/>
            <ac:spMk id="10" creationId="{AAF14FCE-4DDA-4363-85B1-A27CDE60BB2E}"/>
          </ac:spMkLst>
        </pc:spChg>
        <pc:picChg chg="mod">
          <ac:chgData name="Troels Mortensen (TRMO) | VIA" userId="48eeef65-5bf8-474b-9082-b56af31dd25e" providerId="ADAL" clId="{3599F4A9-A22C-4366-8AA8-CCE4461647A5}" dt="2019-03-25T09:30:02.872" v="97"/>
          <ac:picMkLst>
            <pc:docMk/>
            <pc:sldMk cId="2104535251" sldId="377"/>
            <ac:picMk id="4" creationId="{5EA44C88-A607-4C56-87F8-0B1E8E552B61}"/>
          </ac:picMkLst>
        </pc:picChg>
        <pc:cxnChg chg="del mod">
          <ac:chgData name="Troels Mortensen (TRMO) | VIA" userId="48eeef65-5bf8-474b-9082-b56af31dd25e" providerId="ADAL" clId="{3599F4A9-A22C-4366-8AA8-CCE4461647A5}" dt="2019-03-25T09:56:20.168" v="112" actId="478"/>
          <ac:cxnSpMkLst>
            <pc:docMk/>
            <pc:sldMk cId="2104535251" sldId="377"/>
            <ac:cxnSpMk id="7" creationId="{00000000-0000-0000-0000-000000000000}"/>
          </ac:cxnSpMkLst>
        </pc:cxnChg>
      </pc:sldChg>
      <pc:sldChg chg="addSp delSp modSp ord">
        <pc:chgData name="Troels Mortensen (TRMO) | VIA" userId="48eeef65-5bf8-474b-9082-b56af31dd25e" providerId="ADAL" clId="{3599F4A9-A22C-4366-8AA8-CCE4461647A5}" dt="2019-03-25T12:29:47.866" v="216" actId="1076"/>
        <pc:sldMkLst>
          <pc:docMk/>
          <pc:sldMk cId="791626469" sldId="382"/>
        </pc:sldMkLst>
        <pc:spChg chg="mod">
          <ac:chgData name="Troels Mortensen (TRMO) | VIA" userId="48eeef65-5bf8-474b-9082-b56af31dd25e" providerId="ADAL" clId="{3599F4A9-A22C-4366-8AA8-CCE4461647A5}" dt="2019-03-25T09:30:02.872" v="97"/>
          <ac:spMkLst>
            <pc:docMk/>
            <pc:sldMk cId="791626469" sldId="382"/>
            <ac:spMk id="3" creationId="{DE7C6C4C-272F-4C24-AB91-D405A4BCD0A2}"/>
          </ac:spMkLst>
        </pc:spChg>
        <pc:spChg chg="mod">
          <ac:chgData name="Troels Mortensen (TRMO) | VIA" userId="48eeef65-5bf8-474b-9082-b56af31dd25e" providerId="ADAL" clId="{3599F4A9-A22C-4366-8AA8-CCE4461647A5}" dt="2019-03-25T09:30:02.872" v="97"/>
          <ac:spMkLst>
            <pc:docMk/>
            <pc:sldMk cId="791626469" sldId="382"/>
            <ac:spMk id="4" creationId="{00000000-0000-0000-0000-000000000000}"/>
          </ac:spMkLst>
        </pc:spChg>
        <pc:spChg chg="mod">
          <ac:chgData name="Troels Mortensen (TRMO) | VIA" userId="48eeef65-5bf8-474b-9082-b56af31dd25e" providerId="ADAL" clId="{3599F4A9-A22C-4366-8AA8-CCE4461647A5}" dt="2019-03-25T09:30:02.872" v="97"/>
          <ac:spMkLst>
            <pc:docMk/>
            <pc:sldMk cId="791626469" sldId="382"/>
            <ac:spMk id="5" creationId="{00000000-0000-0000-0000-000000000000}"/>
          </ac:spMkLst>
        </pc:spChg>
        <pc:spChg chg="mod">
          <ac:chgData name="Troels Mortensen (TRMO) | VIA" userId="48eeef65-5bf8-474b-9082-b56af31dd25e" providerId="ADAL" clId="{3599F4A9-A22C-4366-8AA8-CCE4461647A5}" dt="2019-03-25T09:30:02.872" v="97"/>
          <ac:spMkLst>
            <pc:docMk/>
            <pc:sldMk cId="791626469" sldId="382"/>
            <ac:spMk id="6" creationId="{00000000-0000-0000-0000-000000000000}"/>
          </ac:spMkLst>
        </pc:spChg>
        <pc:spChg chg="mod">
          <ac:chgData name="Troels Mortensen (TRMO) | VIA" userId="48eeef65-5bf8-474b-9082-b56af31dd25e" providerId="ADAL" clId="{3599F4A9-A22C-4366-8AA8-CCE4461647A5}" dt="2019-03-25T09:30:02.872" v="97"/>
          <ac:spMkLst>
            <pc:docMk/>
            <pc:sldMk cId="791626469" sldId="382"/>
            <ac:spMk id="7" creationId="{00000000-0000-0000-0000-000000000000}"/>
          </ac:spMkLst>
        </pc:spChg>
        <pc:spChg chg="mod">
          <ac:chgData name="Troels Mortensen (TRMO) | VIA" userId="48eeef65-5bf8-474b-9082-b56af31dd25e" providerId="ADAL" clId="{3599F4A9-A22C-4366-8AA8-CCE4461647A5}" dt="2019-03-25T09:30:02.872" v="97"/>
          <ac:spMkLst>
            <pc:docMk/>
            <pc:sldMk cId="791626469" sldId="382"/>
            <ac:spMk id="8" creationId="{00000000-0000-0000-0000-000000000000}"/>
          </ac:spMkLst>
        </pc:spChg>
        <pc:spChg chg="mod">
          <ac:chgData name="Troels Mortensen (TRMO) | VIA" userId="48eeef65-5bf8-474b-9082-b56af31dd25e" providerId="ADAL" clId="{3599F4A9-A22C-4366-8AA8-CCE4461647A5}" dt="2019-03-25T09:30:02.872" v="97"/>
          <ac:spMkLst>
            <pc:docMk/>
            <pc:sldMk cId="791626469" sldId="382"/>
            <ac:spMk id="9" creationId="{00000000-0000-0000-0000-000000000000}"/>
          </ac:spMkLst>
        </pc:spChg>
        <pc:spChg chg="mod">
          <ac:chgData name="Troels Mortensen (TRMO) | VIA" userId="48eeef65-5bf8-474b-9082-b56af31dd25e" providerId="ADAL" clId="{3599F4A9-A22C-4366-8AA8-CCE4461647A5}" dt="2019-03-25T09:30:02.872" v="97"/>
          <ac:spMkLst>
            <pc:docMk/>
            <pc:sldMk cId="791626469" sldId="382"/>
            <ac:spMk id="10" creationId="{00000000-0000-0000-0000-000000000000}"/>
          </ac:spMkLst>
        </pc:spChg>
        <pc:spChg chg="mod">
          <ac:chgData name="Troels Mortensen (TRMO) | VIA" userId="48eeef65-5bf8-474b-9082-b56af31dd25e" providerId="ADAL" clId="{3599F4A9-A22C-4366-8AA8-CCE4461647A5}" dt="2019-03-25T09:30:02.872" v="97"/>
          <ac:spMkLst>
            <pc:docMk/>
            <pc:sldMk cId="791626469" sldId="382"/>
            <ac:spMk id="11" creationId="{00000000-0000-0000-0000-000000000000}"/>
          </ac:spMkLst>
        </pc:spChg>
        <pc:spChg chg="mod">
          <ac:chgData name="Troels Mortensen (TRMO) | VIA" userId="48eeef65-5bf8-474b-9082-b56af31dd25e" providerId="ADAL" clId="{3599F4A9-A22C-4366-8AA8-CCE4461647A5}" dt="2019-03-25T09:30:02.872" v="97"/>
          <ac:spMkLst>
            <pc:docMk/>
            <pc:sldMk cId="791626469" sldId="382"/>
            <ac:spMk id="12" creationId="{00000000-0000-0000-0000-000000000000}"/>
          </ac:spMkLst>
        </pc:spChg>
        <pc:spChg chg="mod">
          <ac:chgData name="Troels Mortensen (TRMO) | VIA" userId="48eeef65-5bf8-474b-9082-b56af31dd25e" providerId="ADAL" clId="{3599F4A9-A22C-4366-8AA8-CCE4461647A5}" dt="2019-03-25T09:30:02.872" v="97"/>
          <ac:spMkLst>
            <pc:docMk/>
            <pc:sldMk cId="791626469" sldId="382"/>
            <ac:spMk id="13" creationId="{00000000-0000-0000-0000-000000000000}"/>
          </ac:spMkLst>
        </pc:spChg>
        <pc:spChg chg="mod">
          <ac:chgData name="Troels Mortensen (TRMO) | VIA" userId="48eeef65-5bf8-474b-9082-b56af31dd25e" providerId="ADAL" clId="{3599F4A9-A22C-4366-8AA8-CCE4461647A5}" dt="2019-03-25T09:30:02.872" v="97"/>
          <ac:spMkLst>
            <pc:docMk/>
            <pc:sldMk cId="791626469" sldId="382"/>
            <ac:spMk id="14" creationId="{9FA207AB-EC0F-40A1-B977-EDEE72D297BF}"/>
          </ac:spMkLst>
        </pc:spChg>
        <pc:spChg chg="mod">
          <ac:chgData name="Troels Mortensen (TRMO) | VIA" userId="48eeef65-5bf8-474b-9082-b56af31dd25e" providerId="ADAL" clId="{3599F4A9-A22C-4366-8AA8-CCE4461647A5}" dt="2019-03-25T09:30:02.872" v="97"/>
          <ac:spMkLst>
            <pc:docMk/>
            <pc:sldMk cId="791626469" sldId="382"/>
            <ac:spMk id="15" creationId="{00000000-0000-0000-0000-000000000000}"/>
          </ac:spMkLst>
        </pc:spChg>
        <pc:picChg chg="add mod">
          <ac:chgData name="Troels Mortensen (TRMO) | VIA" userId="48eeef65-5bf8-474b-9082-b56af31dd25e" providerId="ADAL" clId="{3599F4A9-A22C-4366-8AA8-CCE4461647A5}" dt="2019-03-25T12:29:47.866" v="216" actId="1076"/>
          <ac:picMkLst>
            <pc:docMk/>
            <pc:sldMk cId="791626469" sldId="382"/>
            <ac:picMk id="16" creationId="{561C84CD-2393-4218-847C-8734FECC7171}"/>
          </ac:picMkLst>
        </pc:picChg>
        <pc:picChg chg="del mod">
          <ac:chgData name="Troels Mortensen (TRMO) | VIA" userId="48eeef65-5bf8-474b-9082-b56af31dd25e" providerId="ADAL" clId="{3599F4A9-A22C-4366-8AA8-CCE4461647A5}" dt="2019-03-25T12:29:42.605" v="212" actId="478"/>
          <ac:picMkLst>
            <pc:docMk/>
            <pc:sldMk cId="791626469" sldId="382"/>
            <ac:picMk id="1026" creationId="{00000000-0000-0000-0000-000000000000}"/>
          </ac:picMkLst>
        </pc:picChg>
      </pc:sldChg>
      <pc:sldChg chg="addSp delSp modSp">
        <pc:chgData name="Troels Mortensen (TRMO) | VIA" userId="48eeef65-5bf8-474b-9082-b56af31dd25e" providerId="ADAL" clId="{3599F4A9-A22C-4366-8AA8-CCE4461647A5}" dt="2019-03-25T12:32:40.582" v="228" actId="14100"/>
        <pc:sldMkLst>
          <pc:docMk/>
          <pc:sldMk cId="2983944167" sldId="383"/>
        </pc:sldMkLst>
        <pc:spChg chg="mod">
          <ac:chgData name="Troels Mortensen (TRMO) | VIA" userId="48eeef65-5bf8-474b-9082-b56af31dd25e" providerId="ADAL" clId="{3599F4A9-A22C-4366-8AA8-CCE4461647A5}" dt="2019-03-25T12:32:03.358" v="222" actId="1076"/>
          <ac:spMkLst>
            <pc:docMk/>
            <pc:sldMk cId="2983944167" sldId="383"/>
            <ac:spMk id="2" creationId="{00000000-0000-0000-0000-000000000000}"/>
          </ac:spMkLst>
        </pc:spChg>
        <pc:spChg chg="mod">
          <ac:chgData name="Troels Mortensen (TRMO) | VIA" userId="48eeef65-5bf8-474b-9082-b56af31dd25e" providerId="ADAL" clId="{3599F4A9-A22C-4366-8AA8-CCE4461647A5}" dt="2019-03-25T12:32:05.230" v="223" actId="1076"/>
          <ac:spMkLst>
            <pc:docMk/>
            <pc:sldMk cId="2983944167" sldId="383"/>
            <ac:spMk id="16" creationId="{00000000-0000-0000-0000-000000000000}"/>
          </ac:spMkLst>
        </pc:spChg>
        <pc:grpChg chg="mod topLvl">
          <ac:chgData name="Troels Mortensen (TRMO) | VIA" userId="48eeef65-5bf8-474b-9082-b56af31dd25e" providerId="ADAL" clId="{3599F4A9-A22C-4366-8AA8-CCE4461647A5}" dt="2019-03-25T12:32:37.199" v="226" actId="478"/>
          <ac:grpSpMkLst>
            <pc:docMk/>
            <pc:sldMk cId="2983944167" sldId="383"/>
            <ac:grpSpMk id="3" creationId="{00000000-0000-0000-0000-000000000000}"/>
          </ac:grpSpMkLst>
        </pc:grpChg>
        <pc:grpChg chg="add del mod">
          <ac:chgData name="Troels Mortensen (TRMO) | VIA" userId="48eeef65-5bf8-474b-9082-b56af31dd25e" providerId="ADAL" clId="{3599F4A9-A22C-4366-8AA8-CCE4461647A5}" dt="2019-03-25T12:32:37.199" v="226" actId="478"/>
          <ac:grpSpMkLst>
            <pc:docMk/>
            <pc:sldMk cId="2983944167" sldId="383"/>
            <ac:grpSpMk id="14" creationId="{2B557AC0-E703-4D8A-B4B8-D9CC73AE3227}"/>
          </ac:grpSpMkLst>
        </pc:grpChg>
        <pc:picChg chg="add del mod topLvl">
          <ac:chgData name="Troels Mortensen (TRMO) | VIA" userId="48eeef65-5bf8-474b-9082-b56af31dd25e" providerId="ADAL" clId="{3599F4A9-A22C-4366-8AA8-CCE4461647A5}" dt="2019-03-25T12:32:37.199" v="226" actId="478"/>
          <ac:picMkLst>
            <pc:docMk/>
            <pc:sldMk cId="2983944167" sldId="383"/>
            <ac:picMk id="17" creationId="{50591D5E-9F57-4D22-8023-F0DF38A20737}"/>
          </ac:picMkLst>
        </pc:picChg>
        <pc:picChg chg="add mod">
          <ac:chgData name="Troels Mortensen (TRMO) | VIA" userId="48eeef65-5bf8-474b-9082-b56af31dd25e" providerId="ADAL" clId="{3599F4A9-A22C-4366-8AA8-CCE4461647A5}" dt="2019-03-25T12:32:40.582" v="228" actId="14100"/>
          <ac:picMkLst>
            <pc:docMk/>
            <pc:sldMk cId="2983944167" sldId="383"/>
            <ac:picMk id="18" creationId="{200964CF-BDDF-4092-8EC7-91F6A2804903}"/>
          </ac:picMkLst>
        </pc:picChg>
        <pc:picChg chg="del">
          <ac:chgData name="Troels Mortensen (TRMO) | VIA" userId="48eeef65-5bf8-474b-9082-b56af31dd25e" providerId="ADAL" clId="{3599F4A9-A22C-4366-8AA8-CCE4461647A5}" dt="2019-03-25T12:29:53.510" v="217" actId="478"/>
          <ac:picMkLst>
            <pc:docMk/>
            <pc:sldMk cId="2983944167" sldId="383"/>
            <ac:picMk id="1026" creationId="{00000000-0000-0000-0000-000000000000}"/>
          </ac:picMkLst>
        </pc:picChg>
      </pc:sldChg>
      <pc:sldChg chg="modSp">
        <pc:chgData name="Troels Mortensen (TRMO) | VIA" userId="48eeef65-5bf8-474b-9082-b56af31dd25e" providerId="ADAL" clId="{3599F4A9-A22C-4366-8AA8-CCE4461647A5}" dt="2019-03-25T09:30:02.872" v="97"/>
        <pc:sldMkLst>
          <pc:docMk/>
          <pc:sldMk cId="2809559754" sldId="384"/>
        </pc:sldMkLst>
        <pc:spChg chg="mod">
          <ac:chgData name="Troels Mortensen (TRMO) | VIA" userId="48eeef65-5bf8-474b-9082-b56af31dd25e" providerId="ADAL" clId="{3599F4A9-A22C-4366-8AA8-CCE4461647A5}" dt="2019-03-25T09:30:02.872" v="97"/>
          <ac:spMkLst>
            <pc:docMk/>
            <pc:sldMk cId="2809559754" sldId="384"/>
            <ac:spMk id="3" creationId="{00000000-0000-0000-0000-000000000000}"/>
          </ac:spMkLst>
        </pc:spChg>
        <pc:spChg chg="mod">
          <ac:chgData name="Troels Mortensen (TRMO) | VIA" userId="48eeef65-5bf8-474b-9082-b56af31dd25e" providerId="ADAL" clId="{3599F4A9-A22C-4366-8AA8-CCE4461647A5}" dt="2019-03-25T09:30:02.872" v="97"/>
          <ac:spMkLst>
            <pc:docMk/>
            <pc:sldMk cId="2809559754" sldId="384"/>
            <ac:spMk id="5" creationId="{CA83590B-18A6-438F-825E-372009D9A7B5}"/>
          </ac:spMkLst>
        </pc:spChg>
        <pc:picChg chg="mod">
          <ac:chgData name="Troels Mortensen (TRMO) | VIA" userId="48eeef65-5bf8-474b-9082-b56af31dd25e" providerId="ADAL" clId="{3599F4A9-A22C-4366-8AA8-CCE4461647A5}" dt="2019-03-25T09:30:02.872" v="97"/>
          <ac:picMkLst>
            <pc:docMk/>
            <pc:sldMk cId="2809559754" sldId="384"/>
            <ac:picMk id="4" creationId="{0F606FAB-1563-41CC-ACFE-D2FCC350CA19}"/>
          </ac:picMkLst>
        </pc:picChg>
      </pc:sldChg>
      <pc:sldChg chg="addSp delSp modSp">
        <pc:chgData name="Troels Mortensen (TRMO) | VIA" userId="48eeef65-5bf8-474b-9082-b56af31dd25e" providerId="ADAL" clId="{3599F4A9-A22C-4366-8AA8-CCE4461647A5}" dt="2019-03-25T12:39:09.869" v="291" actId="1076"/>
        <pc:sldMkLst>
          <pc:docMk/>
          <pc:sldMk cId="1694767829" sldId="385"/>
        </pc:sldMkLst>
        <pc:spChg chg="del mod">
          <ac:chgData name="Troels Mortensen (TRMO) | VIA" userId="48eeef65-5bf8-474b-9082-b56af31dd25e" providerId="ADAL" clId="{3599F4A9-A22C-4366-8AA8-CCE4461647A5}" dt="2019-03-25T12:39:08.223" v="289" actId="478"/>
          <ac:spMkLst>
            <pc:docMk/>
            <pc:sldMk cId="1694767829" sldId="385"/>
            <ac:spMk id="4" creationId="{00000000-0000-0000-0000-000000000000}"/>
          </ac:spMkLst>
        </pc:spChg>
        <pc:spChg chg="del mod">
          <ac:chgData name="Troels Mortensen (TRMO) | VIA" userId="48eeef65-5bf8-474b-9082-b56af31dd25e" providerId="ADAL" clId="{3599F4A9-A22C-4366-8AA8-CCE4461647A5}" dt="2019-03-25T12:39:08.223" v="289" actId="478"/>
          <ac:spMkLst>
            <pc:docMk/>
            <pc:sldMk cId="1694767829" sldId="385"/>
            <ac:spMk id="5" creationId="{00000000-0000-0000-0000-000000000000}"/>
          </ac:spMkLst>
        </pc:spChg>
        <pc:spChg chg="del mod">
          <ac:chgData name="Troels Mortensen (TRMO) | VIA" userId="48eeef65-5bf8-474b-9082-b56af31dd25e" providerId="ADAL" clId="{3599F4A9-A22C-4366-8AA8-CCE4461647A5}" dt="2019-03-25T12:39:08.223" v="289" actId="478"/>
          <ac:spMkLst>
            <pc:docMk/>
            <pc:sldMk cId="1694767829" sldId="385"/>
            <ac:spMk id="6" creationId="{00000000-0000-0000-0000-000000000000}"/>
          </ac:spMkLst>
        </pc:spChg>
        <pc:spChg chg="del mod">
          <ac:chgData name="Troels Mortensen (TRMO) | VIA" userId="48eeef65-5bf8-474b-9082-b56af31dd25e" providerId="ADAL" clId="{3599F4A9-A22C-4366-8AA8-CCE4461647A5}" dt="2019-03-25T12:39:08.223" v="289" actId="478"/>
          <ac:spMkLst>
            <pc:docMk/>
            <pc:sldMk cId="1694767829" sldId="385"/>
            <ac:spMk id="7" creationId="{00000000-0000-0000-0000-000000000000}"/>
          </ac:spMkLst>
        </pc:spChg>
        <pc:spChg chg="del mod">
          <ac:chgData name="Troels Mortensen (TRMO) | VIA" userId="48eeef65-5bf8-474b-9082-b56af31dd25e" providerId="ADAL" clId="{3599F4A9-A22C-4366-8AA8-CCE4461647A5}" dt="2019-03-25T12:39:08.223" v="289" actId="478"/>
          <ac:spMkLst>
            <pc:docMk/>
            <pc:sldMk cId="1694767829" sldId="385"/>
            <ac:spMk id="8" creationId="{00000000-0000-0000-0000-000000000000}"/>
          </ac:spMkLst>
        </pc:spChg>
        <pc:spChg chg="del mod">
          <ac:chgData name="Troels Mortensen (TRMO) | VIA" userId="48eeef65-5bf8-474b-9082-b56af31dd25e" providerId="ADAL" clId="{3599F4A9-A22C-4366-8AA8-CCE4461647A5}" dt="2019-03-25T12:39:08.223" v="289" actId="478"/>
          <ac:spMkLst>
            <pc:docMk/>
            <pc:sldMk cId="1694767829" sldId="385"/>
            <ac:spMk id="9" creationId="{00000000-0000-0000-0000-000000000000}"/>
          </ac:spMkLst>
        </pc:spChg>
        <pc:spChg chg="del mod">
          <ac:chgData name="Troels Mortensen (TRMO) | VIA" userId="48eeef65-5bf8-474b-9082-b56af31dd25e" providerId="ADAL" clId="{3599F4A9-A22C-4366-8AA8-CCE4461647A5}" dt="2019-03-25T12:38:57.960" v="282" actId="478"/>
          <ac:spMkLst>
            <pc:docMk/>
            <pc:sldMk cId="1694767829" sldId="385"/>
            <ac:spMk id="11" creationId="{00000000-0000-0000-0000-000000000000}"/>
          </ac:spMkLst>
        </pc:spChg>
        <pc:spChg chg="add">
          <ac:chgData name="Troels Mortensen (TRMO) | VIA" userId="48eeef65-5bf8-474b-9082-b56af31dd25e" providerId="ADAL" clId="{3599F4A9-A22C-4366-8AA8-CCE4461647A5}" dt="2019-03-25T12:38:58.198" v="283"/>
          <ac:spMkLst>
            <pc:docMk/>
            <pc:sldMk cId="1694767829" sldId="385"/>
            <ac:spMk id="12" creationId="{9EBFA62E-4A8D-429A-90DE-44F2CE4D2EA0}"/>
          </ac:spMkLst>
        </pc:spChg>
        <pc:grpChg chg="add mod">
          <ac:chgData name="Troels Mortensen (TRMO) | VIA" userId="48eeef65-5bf8-474b-9082-b56af31dd25e" providerId="ADAL" clId="{3599F4A9-A22C-4366-8AA8-CCE4461647A5}" dt="2019-03-25T12:39:09.869" v="291" actId="1076"/>
          <ac:grpSpMkLst>
            <pc:docMk/>
            <pc:sldMk cId="1694767829" sldId="385"/>
            <ac:grpSpMk id="13" creationId="{FD52ACB5-1058-4CB8-8A03-6ECA69230FA1}"/>
          </ac:grpSpMkLst>
        </pc:grpChg>
        <pc:picChg chg="add del">
          <ac:chgData name="Troels Mortensen (TRMO) | VIA" userId="48eeef65-5bf8-474b-9082-b56af31dd25e" providerId="ADAL" clId="{3599F4A9-A22C-4366-8AA8-CCE4461647A5}" dt="2019-03-25T12:38:27.666" v="239"/>
          <ac:picMkLst>
            <pc:docMk/>
            <pc:sldMk cId="1694767829" sldId="385"/>
            <ac:picMk id="10" creationId="{A7EA6421-E35A-462E-B4C2-022AEC2DAC15}"/>
          </ac:picMkLst>
        </pc:picChg>
      </pc:sldChg>
      <pc:sldChg chg="modSp">
        <pc:chgData name="Troels Mortensen (TRMO) | VIA" userId="48eeef65-5bf8-474b-9082-b56af31dd25e" providerId="ADAL" clId="{3599F4A9-A22C-4366-8AA8-CCE4461647A5}" dt="2019-03-25T12:39:37.464" v="293" actId="115"/>
        <pc:sldMkLst>
          <pc:docMk/>
          <pc:sldMk cId="3715589165" sldId="386"/>
        </pc:sldMkLst>
        <pc:spChg chg="mod">
          <ac:chgData name="Troels Mortensen (TRMO) | VIA" userId="48eeef65-5bf8-474b-9082-b56af31dd25e" providerId="ADAL" clId="{3599F4A9-A22C-4366-8AA8-CCE4461647A5}" dt="2019-03-25T09:30:02.872" v="97"/>
          <ac:spMkLst>
            <pc:docMk/>
            <pc:sldMk cId="3715589165" sldId="386"/>
            <ac:spMk id="4" creationId="{00000000-0000-0000-0000-000000000000}"/>
          </ac:spMkLst>
        </pc:spChg>
        <pc:spChg chg="mod">
          <ac:chgData name="Troels Mortensen (TRMO) | VIA" userId="48eeef65-5bf8-474b-9082-b56af31dd25e" providerId="ADAL" clId="{3599F4A9-A22C-4366-8AA8-CCE4461647A5}" dt="2019-03-25T09:30:02.872" v="97"/>
          <ac:spMkLst>
            <pc:docMk/>
            <pc:sldMk cId="3715589165" sldId="386"/>
            <ac:spMk id="5" creationId="{00000000-0000-0000-0000-000000000000}"/>
          </ac:spMkLst>
        </pc:spChg>
        <pc:spChg chg="mod">
          <ac:chgData name="Troels Mortensen (TRMO) | VIA" userId="48eeef65-5bf8-474b-9082-b56af31dd25e" providerId="ADAL" clId="{3599F4A9-A22C-4366-8AA8-CCE4461647A5}" dt="2019-03-25T09:30:02.872" v="97"/>
          <ac:spMkLst>
            <pc:docMk/>
            <pc:sldMk cId="3715589165" sldId="386"/>
            <ac:spMk id="6" creationId="{00000000-0000-0000-0000-000000000000}"/>
          </ac:spMkLst>
        </pc:spChg>
        <pc:spChg chg="mod">
          <ac:chgData name="Troels Mortensen (TRMO) | VIA" userId="48eeef65-5bf8-474b-9082-b56af31dd25e" providerId="ADAL" clId="{3599F4A9-A22C-4366-8AA8-CCE4461647A5}" dt="2019-03-25T09:30:02.872" v="97"/>
          <ac:spMkLst>
            <pc:docMk/>
            <pc:sldMk cId="3715589165" sldId="386"/>
            <ac:spMk id="7" creationId="{00000000-0000-0000-0000-000000000000}"/>
          </ac:spMkLst>
        </pc:spChg>
        <pc:spChg chg="mod">
          <ac:chgData name="Troels Mortensen (TRMO) | VIA" userId="48eeef65-5bf8-474b-9082-b56af31dd25e" providerId="ADAL" clId="{3599F4A9-A22C-4366-8AA8-CCE4461647A5}" dt="2019-03-25T09:30:02.872" v="97"/>
          <ac:spMkLst>
            <pc:docMk/>
            <pc:sldMk cId="3715589165" sldId="386"/>
            <ac:spMk id="8" creationId="{00000000-0000-0000-0000-000000000000}"/>
          </ac:spMkLst>
        </pc:spChg>
        <pc:spChg chg="mod">
          <ac:chgData name="Troels Mortensen (TRMO) | VIA" userId="48eeef65-5bf8-474b-9082-b56af31dd25e" providerId="ADAL" clId="{3599F4A9-A22C-4366-8AA8-CCE4461647A5}" dt="2019-03-25T09:30:02.872" v="97"/>
          <ac:spMkLst>
            <pc:docMk/>
            <pc:sldMk cId="3715589165" sldId="386"/>
            <ac:spMk id="9" creationId="{00000000-0000-0000-0000-000000000000}"/>
          </ac:spMkLst>
        </pc:spChg>
        <pc:spChg chg="mod">
          <ac:chgData name="Troels Mortensen (TRMO) | VIA" userId="48eeef65-5bf8-474b-9082-b56af31dd25e" providerId="ADAL" clId="{3599F4A9-A22C-4366-8AA8-CCE4461647A5}" dt="2019-03-25T09:30:02.872" v="97"/>
          <ac:spMkLst>
            <pc:docMk/>
            <pc:sldMk cId="3715589165" sldId="386"/>
            <ac:spMk id="10" creationId="{00000000-0000-0000-0000-000000000000}"/>
          </ac:spMkLst>
        </pc:spChg>
        <pc:spChg chg="mod">
          <ac:chgData name="Troels Mortensen (TRMO) | VIA" userId="48eeef65-5bf8-474b-9082-b56af31dd25e" providerId="ADAL" clId="{3599F4A9-A22C-4366-8AA8-CCE4461647A5}" dt="2019-03-25T12:39:37.464" v="293" actId="115"/>
          <ac:spMkLst>
            <pc:docMk/>
            <pc:sldMk cId="3715589165" sldId="386"/>
            <ac:spMk id="11" creationId="{00000000-0000-0000-0000-000000000000}"/>
          </ac:spMkLst>
        </pc:spChg>
      </pc:sldChg>
      <pc:sldChg chg="modSp">
        <pc:chgData name="Troels Mortensen (TRMO) | VIA" userId="48eeef65-5bf8-474b-9082-b56af31dd25e" providerId="ADAL" clId="{3599F4A9-A22C-4366-8AA8-CCE4461647A5}" dt="2019-03-25T12:40:18.499" v="301" actId="20577"/>
        <pc:sldMkLst>
          <pc:docMk/>
          <pc:sldMk cId="3824131916" sldId="387"/>
        </pc:sldMkLst>
        <pc:spChg chg="mod">
          <ac:chgData name="Troels Mortensen (TRMO) | VIA" userId="48eeef65-5bf8-474b-9082-b56af31dd25e" providerId="ADAL" clId="{3599F4A9-A22C-4366-8AA8-CCE4461647A5}" dt="2019-03-25T09:30:02.872" v="97"/>
          <ac:spMkLst>
            <pc:docMk/>
            <pc:sldMk cId="3824131916" sldId="387"/>
            <ac:spMk id="12" creationId="{B0AC0798-D5EE-4336-B0F6-1969B900C9F1}"/>
          </ac:spMkLst>
        </pc:spChg>
        <pc:spChg chg="mod">
          <ac:chgData name="Troels Mortensen (TRMO) | VIA" userId="48eeef65-5bf8-474b-9082-b56af31dd25e" providerId="ADAL" clId="{3599F4A9-A22C-4366-8AA8-CCE4461647A5}" dt="2019-03-25T12:40:18.499" v="301" actId="20577"/>
          <ac:spMkLst>
            <pc:docMk/>
            <pc:sldMk cId="3824131916" sldId="387"/>
            <ac:spMk id="13" creationId="{00000000-0000-0000-0000-000000000000}"/>
          </ac:spMkLst>
        </pc:spChg>
        <pc:grpChg chg="mod">
          <ac:chgData name="Troels Mortensen (TRMO) | VIA" userId="48eeef65-5bf8-474b-9082-b56af31dd25e" providerId="ADAL" clId="{3599F4A9-A22C-4366-8AA8-CCE4461647A5}" dt="2019-03-25T09:30:02.872" v="97"/>
          <ac:grpSpMkLst>
            <pc:docMk/>
            <pc:sldMk cId="3824131916" sldId="387"/>
            <ac:grpSpMk id="3" creationId="{00000000-0000-0000-0000-000000000000}"/>
          </ac:grpSpMkLst>
        </pc:grpChg>
      </pc:sldChg>
      <pc:sldChg chg="addSp delSp modSp del">
        <pc:chgData name="Troels Mortensen (TRMO) | VIA" userId="48eeef65-5bf8-474b-9082-b56af31dd25e" providerId="ADAL" clId="{3599F4A9-A22C-4366-8AA8-CCE4461647A5}" dt="2019-03-25T12:38:25.913" v="237" actId="2696"/>
        <pc:sldMkLst>
          <pc:docMk/>
          <pc:sldMk cId="799439815" sldId="388"/>
        </pc:sldMkLst>
        <pc:spChg chg="del">
          <ac:chgData name="Troels Mortensen (TRMO) | VIA" userId="48eeef65-5bf8-474b-9082-b56af31dd25e" providerId="ADAL" clId="{3599F4A9-A22C-4366-8AA8-CCE4461647A5}" dt="2019-03-25T12:38:19.219" v="233" actId="478"/>
          <ac:spMkLst>
            <pc:docMk/>
            <pc:sldMk cId="799439815" sldId="388"/>
            <ac:spMk id="2" creationId="{00000000-0000-0000-0000-000000000000}"/>
          </ac:spMkLst>
        </pc:spChg>
        <pc:picChg chg="add del mod">
          <ac:chgData name="Troels Mortensen (TRMO) | VIA" userId="48eeef65-5bf8-474b-9082-b56af31dd25e" providerId="ADAL" clId="{3599F4A9-A22C-4366-8AA8-CCE4461647A5}" dt="2019-03-25T12:38:24.756" v="236"/>
          <ac:picMkLst>
            <pc:docMk/>
            <pc:sldMk cId="799439815" sldId="388"/>
            <ac:picMk id="3" creationId="{5CCB7C8B-E042-4250-B00D-C40C42A34267}"/>
          </ac:picMkLst>
        </pc:picChg>
        <pc:picChg chg="del mod">
          <ac:chgData name="Troels Mortensen (TRMO) | VIA" userId="48eeef65-5bf8-474b-9082-b56af31dd25e" providerId="ADAL" clId="{3599F4A9-A22C-4366-8AA8-CCE4461647A5}" dt="2019-03-25T12:34:31.301" v="232" actId="478"/>
          <ac:picMkLst>
            <pc:docMk/>
            <pc:sldMk cId="799439815" sldId="388"/>
            <ac:picMk id="4" creationId="{00000000-0000-0000-0000-000000000000}"/>
          </ac:picMkLst>
        </pc:picChg>
      </pc:sldChg>
      <pc:sldChg chg="addSp delSp modSp">
        <pc:chgData name="Troels Mortensen (TRMO) | VIA" userId="48eeef65-5bf8-474b-9082-b56af31dd25e" providerId="ADAL" clId="{3599F4A9-A22C-4366-8AA8-CCE4461647A5}" dt="2019-03-25T12:43:52.248" v="313" actId="14100"/>
        <pc:sldMkLst>
          <pc:docMk/>
          <pc:sldMk cId="2961204776" sldId="389"/>
        </pc:sldMkLst>
        <pc:picChg chg="add mod ord">
          <ac:chgData name="Troels Mortensen (TRMO) | VIA" userId="48eeef65-5bf8-474b-9082-b56af31dd25e" providerId="ADAL" clId="{3599F4A9-A22C-4366-8AA8-CCE4461647A5}" dt="2019-03-25T12:43:52.248" v="313" actId="14100"/>
          <ac:picMkLst>
            <pc:docMk/>
            <pc:sldMk cId="2961204776" sldId="389"/>
            <ac:picMk id="3" creationId="{525D5967-02B3-4AC1-99AF-9E87AA78C2D2}"/>
          </ac:picMkLst>
        </pc:picChg>
        <pc:picChg chg="del mod">
          <ac:chgData name="Troels Mortensen (TRMO) | VIA" userId="48eeef65-5bf8-474b-9082-b56af31dd25e" providerId="ADAL" clId="{3599F4A9-A22C-4366-8AA8-CCE4461647A5}" dt="2019-03-25T12:42:06.777" v="306" actId="478"/>
          <ac:picMkLst>
            <pc:docMk/>
            <pc:sldMk cId="2961204776" sldId="389"/>
            <ac:picMk id="4" creationId="{00000000-0000-0000-0000-000000000000}"/>
          </ac:picMkLst>
        </pc:picChg>
      </pc:sldChg>
      <pc:sldChg chg="addSp delSp modSp modAnim">
        <pc:chgData name="Troels Mortensen (TRMO) | VIA" userId="48eeef65-5bf8-474b-9082-b56af31dd25e" providerId="ADAL" clId="{3599F4A9-A22C-4366-8AA8-CCE4461647A5}" dt="2019-03-25T12:56:46.534" v="345"/>
        <pc:sldMkLst>
          <pc:docMk/>
          <pc:sldMk cId="3747095032" sldId="390"/>
        </pc:sldMkLst>
        <pc:spChg chg="del mod">
          <ac:chgData name="Troels Mortensen (TRMO) | VIA" userId="48eeef65-5bf8-474b-9082-b56af31dd25e" providerId="ADAL" clId="{3599F4A9-A22C-4366-8AA8-CCE4461647A5}" dt="2019-03-25T12:48:54.434" v="324" actId="478"/>
          <ac:spMkLst>
            <pc:docMk/>
            <pc:sldMk cId="3747095032" sldId="390"/>
            <ac:spMk id="2" creationId="{00000000-0000-0000-0000-000000000000}"/>
          </ac:spMkLst>
        </pc:spChg>
        <pc:spChg chg="add del mod">
          <ac:chgData name="Troels Mortensen (TRMO) | VIA" userId="48eeef65-5bf8-474b-9082-b56af31dd25e" providerId="ADAL" clId="{3599F4A9-A22C-4366-8AA8-CCE4461647A5}" dt="2019-03-25T12:48:56.407" v="325" actId="478"/>
          <ac:spMkLst>
            <pc:docMk/>
            <pc:sldMk cId="3747095032" sldId="390"/>
            <ac:spMk id="5" creationId="{AE844B20-9FA9-4235-AABE-25721A70CCAA}"/>
          </ac:spMkLst>
        </pc:spChg>
        <pc:spChg chg="add mod">
          <ac:chgData name="Troels Mortensen (TRMO) | VIA" userId="48eeef65-5bf8-474b-9082-b56af31dd25e" providerId="ADAL" clId="{3599F4A9-A22C-4366-8AA8-CCE4461647A5}" dt="2019-03-25T12:56:40.178" v="344" actId="1076"/>
          <ac:spMkLst>
            <pc:docMk/>
            <pc:sldMk cId="3747095032" sldId="390"/>
            <ac:spMk id="7" creationId="{CD5FCCF4-6392-4BCB-A8E5-33F97A636BA8}"/>
          </ac:spMkLst>
        </pc:spChg>
        <pc:picChg chg="del mod">
          <ac:chgData name="Troels Mortensen (TRMO) | VIA" userId="48eeef65-5bf8-474b-9082-b56af31dd25e" providerId="ADAL" clId="{3599F4A9-A22C-4366-8AA8-CCE4461647A5}" dt="2019-03-25T12:48:51.170" v="322" actId="478"/>
          <ac:picMkLst>
            <pc:docMk/>
            <pc:sldMk cId="3747095032" sldId="390"/>
            <ac:picMk id="3" creationId="{F7EC54F6-4356-456A-8952-01AACCB7256E}"/>
          </ac:picMkLst>
        </pc:picChg>
        <pc:picChg chg="add mod">
          <ac:chgData name="Troels Mortensen (TRMO) | VIA" userId="48eeef65-5bf8-474b-9082-b56af31dd25e" providerId="ADAL" clId="{3599F4A9-A22C-4366-8AA8-CCE4461647A5}" dt="2019-03-25T12:56:37.521" v="343" actId="1076"/>
          <ac:picMkLst>
            <pc:docMk/>
            <pc:sldMk cId="3747095032" sldId="390"/>
            <ac:picMk id="6" creationId="{BB4AEA8A-E306-41AA-8C02-E3D01255588E}"/>
          </ac:picMkLst>
        </pc:picChg>
      </pc:sldChg>
      <pc:sldChg chg="modSp">
        <pc:chgData name="Troels Mortensen (TRMO) | VIA" userId="48eeef65-5bf8-474b-9082-b56af31dd25e" providerId="ADAL" clId="{3599F4A9-A22C-4366-8AA8-CCE4461647A5}" dt="2019-03-25T09:30:02.872" v="97"/>
        <pc:sldMkLst>
          <pc:docMk/>
          <pc:sldMk cId="3580233763" sldId="391"/>
        </pc:sldMkLst>
        <pc:spChg chg="mod">
          <ac:chgData name="Troels Mortensen (TRMO) | VIA" userId="48eeef65-5bf8-474b-9082-b56af31dd25e" providerId="ADAL" clId="{3599F4A9-A22C-4366-8AA8-CCE4461647A5}" dt="2019-03-25T09:30:02.872" v="97"/>
          <ac:spMkLst>
            <pc:docMk/>
            <pc:sldMk cId="3580233763" sldId="391"/>
            <ac:spMk id="3" creationId="{00000000-0000-0000-0000-000000000000}"/>
          </ac:spMkLst>
        </pc:spChg>
        <pc:spChg chg="mod">
          <ac:chgData name="Troels Mortensen (TRMO) | VIA" userId="48eeef65-5bf8-474b-9082-b56af31dd25e" providerId="ADAL" clId="{3599F4A9-A22C-4366-8AA8-CCE4461647A5}" dt="2019-03-25T09:30:02.872" v="97"/>
          <ac:spMkLst>
            <pc:docMk/>
            <pc:sldMk cId="3580233763" sldId="391"/>
            <ac:spMk id="4" creationId="{51E98949-FD5F-494C-9125-6A6E92084D0F}"/>
          </ac:spMkLst>
        </pc:spChg>
        <pc:spChg chg="mod">
          <ac:chgData name="Troels Mortensen (TRMO) | VIA" userId="48eeef65-5bf8-474b-9082-b56af31dd25e" providerId="ADAL" clId="{3599F4A9-A22C-4366-8AA8-CCE4461647A5}" dt="2019-03-25T09:30:02.872" v="97"/>
          <ac:spMkLst>
            <pc:docMk/>
            <pc:sldMk cId="3580233763" sldId="391"/>
            <ac:spMk id="7" creationId="{00000000-0000-0000-0000-000000000000}"/>
          </ac:spMkLst>
        </pc:spChg>
        <pc:spChg chg="mod">
          <ac:chgData name="Troels Mortensen (TRMO) | VIA" userId="48eeef65-5bf8-474b-9082-b56af31dd25e" providerId="ADAL" clId="{3599F4A9-A22C-4366-8AA8-CCE4461647A5}" dt="2019-03-25T09:30:02.872" v="97"/>
          <ac:spMkLst>
            <pc:docMk/>
            <pc:sldMk cId="3580233763" sldId="391"/>
            <ac:spMk id="8" creationId="{00000000-0000-0000-0000-000000000000}"/>
          </ac:spMkLst>
        </pc:spChg>
        <pc:picChg chg="mod">
          <ac:chgData name="Troels Mortensen (TRMO) | VIA" userId="48eeef65-5bf8-474b-9082-b56af31dd25e" providerId="ADAL" clId="{3599F4A9-A22C-4366-8AA8-CCE4461647A5}" dt="2019-03-25T09:30:02.872" v="97"/>
          <ac:picMkLst>
            <pc:docMk/>
            <pc:sldMk cId="3580233763" sldId="391"/>
            <ac:picMk id="5" creationId="{00000000-0000-0000-0000-000000000000}"/>
          </ac:picMkLst>
        </pc:picChg>
      </pc:sldChg>
      <pc:sldChg chg="modSp modAnim">
        <pc:chgData name="Troels Mortensen (TRMO) | VIA" userId="48eeef65-5bf8-474b-9082-b56af31dd25e" providerId="ADAL" clId="{3599F4A9-A22C-4366-8AA8-CCE4461647A5}" dt="2019-03-25T13:02:24.708" v="636" actId="27636"/>
        <pc:sldMkLst>
          <pc:docMk/>
          <pc:sldMk cId="4187832152" sldId="395"/>
        </pc:sldMkLst>
        <pc:spChg chg="mod">
          <ac:chgData name="Troels Mortensen (TRMO) | VIA" userId="48eeef65-5bf8-474b-9082-b56af31dd25e" providerId="ADAL" clId="{3599F4A9-A22C-4366-8AA8-CCE4461647A5}" dt="2019-03-25T12:57:41.075" v="347" actId="1076"/>
          <ac:spMkLst>
            <pc:docMk/>
            <pc:sldMk cId="4187832152" sldId="395"/>
            <ac:spMk id="2" creationId="{00000000-0000-0000-0000-000000000000}"/>
          </ac:spMkLst>
        </pc:spChg>
        <pc:spChg chg="mod">
          <ac:chgData name="Troels Mortensen (TRMO) | VIA" userId="48eeef65-5bf8-474b-9082-b56af31dd25e" providerId="ADAL" clId="{3599F4A9-A22C-4366-8AA8-CCE4461647A5}" dt="2019-03-25T13:02:24.708" v="636" actId="27636"/>
          <ac:spMkLst>
            <pc:docMk/>
            <pc:sldMk cId="4187832152" sldId="395"/>
            <ac:spMk id="3" creationId="{00000000-0000-0000-0000-000000000000}"/>
          </ac:spMkLst>
        </pc:spChg>
      </pc:sldChg>
      <pc:sldChg chg="modSp">
        <pc:chgData name="Troels Mortensen (TRMO) | VIA" userId="48eeef65-5bf8-474b-9082-b56af31dd25e" providerId="ADAL" clId="{3599F4A9-A22C-4366-8AA8-CCE4461647A5}" dt="2019-03-25T09:30:02.872" v="97"/>
        <pc:sldMkLst>
          <pc:docMk/>
          <pc:sldMk cId="3993370291" sldId="406"/>
        </pc:sldMkLst>
        <pc:picChg chg="mod">
          <ac:chgData name="Troels Mortensen (TRMO) | VIA" userId="48eeef65-5bf8-474b-9082-b56af31dd25e" providerId="ADAL" clId="{3599F4A9-A22C-4366-8AA8-CCE4461647A5}" dt="2019-03-25T09:30:02.872" v="97"/>
          <ac:picMkLst>
            <pc:docMk/>
            <pc:sldMk cId="3993370291" sldId="406"/>
            <ac:picMk id="3074" creationId="{E8697C6C-9C78-4390-86A5-001E186EB04F}"/>
          </ac:picMkLst>
        </pc:picChg>
      </pc:sldChg>
      <pc:sldChg chg="modSp ord">
        <pc:chgData name="Troels Mortensen (TRMO) | VIA" userId="48eeef65-5bf8-474b-9082-b56af31dd25e" providerId="ADAL" clId="{3599F4A9-A22C-4366-8AA8-CCE4461647A5}" dt="2019-03-25T12:26:37.023" v="211"/>
        <pc:sldMkLst>
          <pc:docMk/>
          <pc:sldMk cId="469878653" sldId="407"/>
        </pc:sldMkLst>
        <pc:picChg chg="mod">
          <ac:chgData name="Troels Mortensen (TRMO) | VIA" userId="48eeef65-5bf8-474b-9082-b56af31dd25e" providerId="ADAL" clId="{3599F4A9-A22C-4366-8AA8-CCE4461647A5}" dt="2019-03-25T09:30:02.872" v="97"/>
          <ac:picMkLst>
            <pc:docMk/>
            <pc:sldMk cId="469878653" sldId="407"/>
            <ac:picMk id="4" creationId="{849CC5C7-0F2B-401B-AAEC-DE288B700DD1}"/>
          </ac:picMkLst>
        </pc:picChg>
      </pc:sldChg>
      <pc:sldChg chg="modSp">
        <pc:chgData name="Troels Mortensen (TRMO) | VIA" userId="48eeef65-5bf8-474b-9082-b56af31dd25e" providerId="ADAL" clId="{3599F4A9-A22C-4366-8AA8-CCE4461647A5}" dt="2019-03-25T09:30:02.872" v="97"/>
        <pc:sldMkLst>
          <pc:docMk/>
          <pc:sldMk cId="213448483" sldId="408"/>
        </pc:sldMkLst>
        <pc:spChg chg="mod">
          <ac:chgData name="Troels Mortensen (TRMO) | VIA" userId="48eeef65-5bf8-474b-9082-b56af31dd25e" providerId="ADAL" clId="{3599F4A9-A22C-4366-8AA8-CCE4461647A5}" dt="2019-03-25T09:30:02.872" v="97"/>
          <ac:spMkLst>
            <pc:docMk/>
            <pc:sldMk cId="213448483" sldId="408"/>
            <ac:spMk id="4" creationId="{9DC77994-2A51-4E2C-B569-B09935E4653B}"/>
          </ac:spMkLst>
        </pc:spChg>
        <pc:spChg chg="mod">
          <ac:chgData name="Troels Mortensen (TRMO) | VIA" userId="48eeef65-5bf8-474b-9082-b56af31dd25e" providerId="ADAL" clId="{3599F4A9-A22C-4366-8AA8-CCE4461647A5}" dt="2019-03-25T09:30:02.872" v="97"/>
          <ac:spMkLst>
            <pc:docMk/>
            <pc:sldMk cId="213448483" sldId="408"/>
            <ac:spMk id="10" creationId="{97863A88-895E-41BD-AFFD-82E40650C5DD}"/>
          </ac:spMkLst>
        </pc:spChg>
        <pc:spChg chg="mod">
          <ac:chgData name="Troels Mortensen (TRMO) | VIA" userId="48eeef65-5bf8-474b-9082-b56af31dd25e" providerId="ADAL" clId="{3599F4A9-A22C-4366-8AA8-CCE4461647A5}" dt="2019-03-25T09:30:02.872" v="97"/>
          <ac:spMkLst>
            <pc:docMk/>
            <pc:sldMk cId="213448483" sldId="408"/>
            <ac:spMk id="15" creationId="{3F8C611E-4578-4995-B70D-1622D0DDF785}"/>
          </ac:spMkLst>
        </pc:spChg>
        <pc:picChg chg="mod">
          <ac:chgData name="Troels Mortensen (TRMO) | VIA" userId="48eeef65-5bf8-474b-9082-b56af31dd25e" providerId="ADAL" clId="{3599F4A9-A22C-4366-8AA8-CCE4461647A5}" dt="2019-03-25T09:30:02.872" v="97"/>
          <ac:picMkLst>
            <pc:docMk/>
            <pc:sldMk cId="213448483" sldId="408"/>
            <ac:picMk id="1030" creationId="{312DC58A-88EB-4C15-B13B-DC57854244AE}"/>
          </ac:picMkLst>
        </pc:picChg>
        <pc:cxnChg chg="mod">
          <ac:chgData name="Troels Mortensen (TRMO) | VIA" userId="48eeef65-5bf8-474b-9082-b56af31dd25e" providerId="ADAL" clId="{3599F4A9-A22C-4366-8AA8-CCE4461647A5}" dt="2019-03-25T09:30:02.872" v="97"/>
          <ac:cxnSpMkLst>
            <pc:docMk/>
            <pc:sldMk cId="213448483" sldId="408"/>
            <ac:cxnSpMk id="9" creationId="{5287AFDF-F7CB-4A4F-B6E2-7D12BEBC4927}"/>
          </ac:cxnSpMkLst>
        </pc:cxnChg>
      </pc:sldChg>
      <pc:sldChg chg="modSp">
        <pc:chgData name="Troels Mortensen (TRMO) | VIA" userId="48eeef65-5bf8-474b-9082-b56af31dd25e" providerId="ADAL" clId="{3599F4A9-A22C-4366-8AA8-CCE4461647A5}" dt="2019-03-25T09:30:02.872" v="97"/>
        <pc:sldMkLst>
          <pc:docMk/>
          <pc:sldMk cId="1421603670" sldId="409"/>
        </pc:sldMkLst>
        <pc:spChg chg="mod">
          <ac:chgData name="Troels Mortensen (TRMO) | VIA" userId="48eeef65-5bf8-474b-9082-b56af31dd25e" providerId="ADAL" clId="{3599F4A9-A22C-4366-8AA8-CCE4461647A5}" dt="2019-03-25T09:30:02.872" v="97"/>
          <ac:spMkLst>
            <pc:docMk/>
            <pc:sldMk cId="1421603670" sldId="409"/>
            <ac:spMk id="4" creationId="{9DC77994-2A51-4E2C-B569-B09935E4653B}"/>
          </ac:spMkLst>
        </pc:spChg>
        <pc:spChg chg="mod">
          <ac:chgData name="Troels Mortensen (TRMO) | VIA" userId="48eeef65-5bf8-474b-9082-b56af31dd25e" providerId="ADAL" clId="{3599F4A9-A22C-4366-8AA8-CCE4461647A5}" dt="2019-03-25T09:30:02.872" v="97"/>
          <ac:spMkLst>
            <pc:docMk/>
            <pc:sldMk cId="1421603670" sldId="409"/>
            <ac:spMk id="5" creationId="{2D026835-CCA8-4BED-AD45-8535C455C5DC}"/>
          </ac:spMkLst>
        </pc:spChg>
        <pc:spChg chg="mod">
          <ac:chgData name="Troels Mortensen (TRMO) | VIA" userId="48eeef65-5bf8-474b-9082-b56af31dd25e" providerId="ADAL" clId="{3599F4A9-A22C-4366-8AA8-CCE4461647A5}" dt="2019-03-25T09:30:02.872" v="97"/>
          <ac:spMkLst>
            <pc:docMk/>
            <pc:sldMk cId="1421603670" sldId="409"/>
            <ac:spMk id="10" creationId="{97863A88-895E-41BD-AFFD-82E40650C5DD}"/>
          </ac:spMkLst>
        </pc:spChg>
        <pc:spChg chg="mod">
          <ac:chgData name="Troels Mortensen (TRMO) | VIA" userId="48eeef65-5bf8-474b-9082-b56af31dd25e" providerId="ADAL" clId="{3599F4A9-A22C-4366-8AA8-CCE4461647A5}" dt="2019-03-25T09:30:02.872" v="97"/>
          <ac:spMkLst>
            <pc:docMk/>
            <pc:sldMk cId="1421603670" sldId="409"/>
            <ac:spMk id="19" creationId="{0F1E096A-39B5-420D-BAA1-D3D2B968E633}"/>
          </ac:spMkLst>
        </pc:spChg>
        <pc:picChg chg="mod">
          <ac:chgData name="Troels Mortensen (TRMO) | VIA" userId="48eeef65-5bf8-474b-9082-b56af31dd25e" providerId="ADAL" clId="{3599F4A9-A22C-4366-8AA8-CCE4461647A5}" dt="2019-03-25T09:30:02.872" v="97"/>
          <ac:picMkLst>
            <pc:docMk/>
            <pc:sldMk cId="1421603670" sldId="409"/>
            <ac:picMk id="1030" creationId="{312DC58A-88EB-4C15-B13B-DC57854244AE}"/>
          </ac:picMkLst>
        </pc:picChg>
        <pc:cxnChg chg="mod">
          <ac:chgData name="Troels Mortensen (TRMO) | VIA" userId="48eeef65-5bf8-474b-9082-b56af31dd25e" providerId="ADAL" clId="{3599F4A9-A22C-4366-8AA8-CCE4461647A5}" dt="2019-03-25T09:30:02.872" v="97"/>
          <ac:cxnSpMkLst>
            <pc:docMk/>
            <pc:sldMk cId="1421603670" sldId="409"/>
            <ac:cxnSpMk id="7" creationId="{B758374E-1EAD-488B-AEC4-E94EA1F890A6}"/>
          </ac:cxnSpMkLst>
        </pc:cxnChg>
        <pc:cxnChg chg="mod">
          <ac:chgData name="Troels Mortensen (TRMO) | VIA" userId="48eeef65-5bf8-474b-9082-b56af31dd25e" providerId="ADAL" clId="{3599F4A9-A22C-4366-8AA8-CCE4461647A5}" dt="2019-03-25T09:30:02.872" v="97"/>
          <ac:cxnSpMkLst>
            <pc:docMk/>
            <pc:sldMk cId="1421603670" sldId="409"/>
            <ac:cxnSpMk id="9" creationId="{5287AFDF-F7CB-4A4F-B6E2-7D12BEBC4927}"/>
          </ac:cxnSpMkLst>
        </pc:cxnChg>
      </pc:sldChg>
      <pc:sldChg chg="modSp">
        <pc:chgData name="Troels Mortensen (TRMO) | VIA" userId="48eeef65-5bf8-474b-9082-b56af31dd25e" providerId="ADAL" clId="{3599F4A9-A22C-4366-8AA8-CCE4461647A5}" dt="2019-03-25T09:30:02.872" v="97"/>
        <pc:sldMkLst>
          <pc:docMk/>
          <pc:sldMk cId="3731296034" sldId="410"/>
        </pc:sldMkLst>
        <pc:spChg chg="mod">
          <ac:chgData name="Troels Mortensen (TRMO) | VIA" userId="48eeef65-5bf8-474b-9082-b56af31dd25e" providerId="ADAL" clId="{3599F4A9-A22C-4366-8AA8-CCE4461647A5}" dt="2019-03-25T09:30:02.872" v="97"/>
          <ac:spMkLst>
            <pc:docMk/>
            <pc:sldMk cId="3731296034" sldId="410"/>
            <ac:spMk id="4" creationId="{9DC77994-2A51-4E2C-B569-B09935E4653B}"/>
          </ac:spMkLst>
        </pc:spChg>
        <pc:spChg chg="mod">
          <ac:chgData name="Troels Mortensen (TRMO) | VIA" userId="48eeef65-5bf8-474b-9082-b56af31dd25e" providerId="ADAL" clId="{3599F4A9-A22C-4366-8AA8-CCE4461647A5}" dt="2019-03-25T09:30:02.872" v="97"/>
          <ac:spMkLst>
            <pc:docMk/>
            <pc:sldMk cId="3731296034" sldId="410"/>
            <ac:spMk id="5" creationId="{2D026835-CCA8-4BED-AD45-8535C455C5DC}"/>
          </ac:spMkLst>
        </pc:spChg>
        <pc:spChg chg="mod">
          <ac:chgData name="Troels Mortensen (TRMO) | VIA" userId="48eeef65-5bf8-474b-9082-b56af31dd25e" providerId="ADAL" clId="{3599F4A9-A22C-4366-8AA8-CCE4461647A5}" dt="2019-03-25T09:30:02.872" v="97"/>
          <ac:spMkLst>
            <pc:docMk/>
            <pc:sldMk cId="3731296034" sldId="410"/>
            <ac:spMk id="8" creationId="{DC1FF89D-5CBC-409C-B594-1BC8569B0B38}"/>
          </ac:spMkLst>
        </pc:spChg>
        <pc:spChg chg="mod">
          <ac:chgData name="Troels Mortensen (TRMO) | VIA" userId="48eeef65-5bf8-474b-9082-b56af31dd25e" providerId="ADAL" clId="{3599F4A9-A22C-4366-8AA8-CCE4461647A5}" dt="2019-03-25T09:30:02.872" v="97"/>
          <ac:spMkLst>
            <pc:docMk/>
            <pc:sldMk cId="3731296034" sldId="410"/>
            <ac:spMk id="10" creationId="{97863A88-895E-41BD-AFFD-82E40650C5DD}"/>
          </ac:spMkLst>
        </pc:spChg>
        <pc:spChg chg="mod">
          <ac:chgData name="Troels Mortensen (TRMO) | VIA" userId="48eeef65-5bf8-474b-9082-b56af31dd25e" providerId="ADAL" clId="{3599F4A9-A22C-4366-8AA8-CCE4461647A5}" dt="2019-03-25T09:30:02.872" v="97"/>
          <ac:spMkLst>
            <pc:docMk/>
            <pc:sldMk cId="3731296034" sldId="410"/>
            <ac:spMk id="13" creationId="{8B696CF6-369B-4EA7-8420-6E068CC1EF7C}"/>
          </ac:spMkLst>
        </pc:spChg>
        <pc:picChg chg="mod">
          <ac:chgData name="Troels Mortensen (TRMO) | VIA" userId="48eeef65-5bf8-474b-9082-b56af31dd25e" providerId="ADAL" clId="{3599F4A9-A22C-4366-8AA8-CCE4461647A5}" dt="2019-03-25T09:30:02.872" v="97"/>
          <ac:picMkLst>
            <pc:docMk/>
            <pc:sldMk cId="3731296034" sldId="410"/>
            <ac:picMk id="11" creationId="{CAFBB177-EEB4-4730-BFEB-063E00CCF075}"/>
          </ac:picMkLst>
        </pc:picChg>
        <pc:picChg chg="mod">
          <ac:chgData name="Troels Mortensen (TRMO) | VIA" userId="48eeef65-5bf8-474b-9082-b56af31dd25e" providerId="ADAL" clId="{3599F4A9-A22C-4366-8AA8-CCE4461647A5}" dt="2019-03-25T09:30:02.872" v="97"/>
          <ac:picMkLst>
            <pc:docMk/>
            <pc:sldMk cId="3731296034" sldId="410"/>
            <ac:picMk id="1030" creationId="{312DC58A-88EB-4C15-B13B-DC57854244AE}"/>
          </ac:picMkLst>
        </pc:picChg>
        <pc:cxnChg chg="mod">
          <ac:chgData name="Troels Mortensen (TRMO) | VIA" userId="48eeef65-5bf8-474b-9082-b56af31dd25e" providerId="ADAL" clId="{3599F4A9-A22C-4366-8AA8-CCE4461647A5}" dt="2019-03-25T09:30:02.872" v="97"/>
          <ac:cxnSpMkLst>
            <pc:docMk/>
            <pc:sldMk cId="3731296034" sldId="410"/>
            <ac:cxnSpMk id="6" creationId="{0FE0A102-42AD-47FA-8D71-5BB7427D804E}"/>
          </ac:cxnSpMkLst>
        </pc:cxnChg>
        <pc:cxnChg chg="mod">
          <ac:chgData name="Troels Mortensen (TRMO) | VIA" userId="48eeef65-5bf8-474b-9082-b56af31dd25e" providerId="ADAL" clId="{3599F4A9-A22C-4366-8AA8-CCE4461647A5}" dt="2019-03-25T09:30:02.872" v="97"/>
          <ac:cxnSpMkLst>
            <pc:docMk/>
            <pc:sldMk cId="3731296034" sldId="410"/>
            <ac:cxnSpMk id="7" creationId="{B758374E-1EAD-488B-AEC4-E94EA1F890A6}"/>
          </ac:cxnSpMkLst>
        </pc:cxnChg>
      </pc:sldChg>
      <pc:sldChg chg="modSp">
        <pc:chgData name="Troels Mortensen (TRMO) | VIA" userId="48eeef65-5bf8-474b-9082-b56af31dd25e" providerId="ADAL" clId="{3599F4A9-A22C-4366-8AA8-CCE4461647A5}" dt="2019-03-25T09:30:02.872" v="97"/>
        <pc:sldMkLst>
          <pc:docMk/>
          <pc:sldMk cId="3017791348" sldId="411"/>
        </pc:sldMkLst>
        <pc:picChg chg="mod">
          <ac:chgData name="Troels Mortensen (TRMO) | VIA" userId="48eeef65-5bf8-474b-9082-b56af31dd25e" providerId="ADAL" clId="{3599F4A9-A22C-4366-8AA8-CCE4461647A5}" dt="2019-03-25T09:30:02.872" v="97"/>
          <ac:picMkLst>
            <pc:docMk/>
            <pc:sldMk cId="3017791348" sldId="411"/>
            <ac:picMk id="4" creationId="{4528426B-1654-4BF8-9BA1-76ED4B3F9859}"/>
          </ac:picMkLst>
        </pc:picChg>
        <pc:picChg chg="mod">
          <ac:chgData name="Troels Mortensen (TRMO) | VIA" userId="48eeef65-5bf8-474b-9082-b56af31dd25e" providerId="ADAL" clId="{3599F4A9-A22C-4366-8AA8-CCE4461647A5}" dt="2019-03-25T09:30:02.872" v="97"/>
          <ac:picMkLst>
            <pc:docMk/>
            <pc:sldMk cId="3017791348" sldId="411"/>
            <ac:picMk id="5" creationId="{E6DB717F-753A-47A1-B5B4-14BC46E54A90}"/>
          </ac:picMkLst>
        </pc:picChg>
        <pc:picChg chg="mod">
          <ac:chgData name="Troels Mortensen (TRMO) | VIA" userId="48eeef65-5bf8-474b-9082-b56af31dd25e" providerId="ADAL" clId="{3599F4A9-A22C-4366-8AA8-CCE4461647A5}" dt="2019-03-25T09:30:02.872" v="97"/>
          <ac:picMkLst>
            <pc:docMk/>
            <pc:sldMk cId="3017791348" sldId="411"/>
            <ac:picMk id="8" creationId="{5EE7F4D6-FB9B-4257-A8F3-E959C22A5F36}"/>
          </ac:picMkLst>
        </pc:picChg>
        <pc:picChg chg="mod">
          <ac:chgData name="Troels Mortensen (TRMO) | VIA" userId="48eeef65-5bf8-474b-9082-b56af31dd25e" providerId="ADAL" clId="{3599F4A9-A22C-4366-8AA8-CCE4461647A5}" dt="2019-03-25T09:30:02.872" v="97"/>
          <ac:picMkLst>
            <pc:docMk/>
            <pc:sldMk cId="3017791348" sldId="411"/>
            <ac:picMk id="9" creationId="{877D6DF2-6433-45DD-90A6-215A54737542}"/>
          </ac:picMkLst>
        </pc:picChg>
        <pc:picChg chg="mod">
          <ac:chgData name="Troels Mortensen (TRMO) | VIA" userId="48eeef65-5bf8-474b-9082-b56af31dd25e" providerId="ADAL" clId="{3599F4A9-A22C-4366-8AA8-CCE4461647A5}" dt="2019-03-25T09:30:02.872" v="97"/>
          <ac:picMkLst>
            <pc:docMk/>
            <pc:sldMk cId="3017791348" sldId="411"/>
            <ac:picMk id="10" creationId="{3ADE0A85-C24B-42A8-A63B-4E9BADE2D9ED}"/>
          </ac:picMkLst>
        </pc:picChg>
      </pc:sldChg>
      <pc:sldChg chg="del">
        <pc:chgData name="Troels Mortensen (TRMO) | VIA" userId="48eeef65-5bf8-474b-9082-b56af31dd25e" providerId="ADAL" clId="{3599F4A9-A22C-4366-8AA8-CCE4461647A5}" dt="2019-03-25T09:26:13.845" v="0" actId="2696"/>
        <pc:sldMkLst>
          <pc:docMk/>
          <pc:sldMk cId="1923980168" sldId="412"/>
        </pc:sldMkLst>
      </pc:sldChg>
      <pc:sldChg chg="del">
        <pc:chgData name="Troels Mortensen (TRMO) | VIA" userId="48eeef65-5bf8-474b-9082-b56af31dd25e" providerId="ADAL" clId="{3599F4A9-A22C-4366-8AA8-CCE4461647A5}" dt="2019-03-25T12:57:58.130" v="353" actId="2696"/>
        <pc:sldMkLst>
          <pc:docMk/>
          <pc:sldMk cId="666276793" sldId="413"/>
        </pc:sldMkLst>
      </pc:sldChg>
      <pc:sldChg chg="modSp add">
        <pc:chgData name="Troels Mortensen (TRMO) | VIA" userId="48eeef65-5bf8-474b-9082-b56af31dd25e" providerId="ADAL" clId="{3599F4A9-A22C-4366-8AA8-CCE4461647A5}" dt="2019-03-25T09:29:36.875" v="96" actId="20577"/>
        <pc:sldMkLst>
          <pc:docMk/>
          <pc:sldMk cId="1757626078" sldId="414"/>
        </pc:sldMkLst>
        <pc:spChg chg="mod">
          <ac:chgData name="Troels Mortensen (TRMO) | VIA" userId="48eeef65-5bf8-474b-9082-b56af31dd25e" providerId="ADAL" clId="{3599F4A9-A22C-4366-8AA8-CCE4461647A5}" dt="2019-03-25T09:29:24.720" v="20" actId="20577"/>
          <ac:spMkLst>
            <pc:docMk/>
            <pc:sldMk cId="1757626078" sldId="414"/>
            <ac:spMk id="2" creationId="{84AADE1E-9DF0-48DD-BF78-8AC1FA08331C}"/>
          </ac:spMkLst>
        </pc:spChg>
        <pc:spChg chg="mod">
          <ac:chgData name="Troels Mortensen (TRMO) | VIA" userId="48eeef65-5bf8-474b-9082-b56af31dd25e" providerId="ADAL" clId="{3599F4A9-A22C-4366-8AA8-CCE4461647A5}" dt="2019-03-25T09:29:36.875" v="96" actId="20577"/>
          <ac:spMkLst>
            <pc:docMk/>
            <pc:sldMk cId="1757626078" sldId="414"/>
            <ac:spMk id="3" creationId="{DF26546E-2E01-4CDA-A65E-1DC91376E377}"/>
          </ac:spMkLst>
        </pc:spChg>
      </pc:sldChg>
      <pc:sldChg chg="add modAnim">
        <pc:chgData name="Troels Mortensen (TRMO) | VIA" userId="48eeef65-5bf8-474b-9082-b56af31dd25e" providerId="ADAL" clId="{3599F4A9-A22C-4366-8AA8-CCE4461647A5}" dt="2019-03-25T12:22:50.846" v="210"/>
        <pc:sldMkLst>
          <pc:docMk/>
          <pc:sldMk cId="3222028900" sldId="415"/>
        </pc:sldMkLst>
      </pc:sldChg>
      <pc:sldChg chg="addSp delSp modSp add ord">
        <pc:chgData name="Troels Mortensen (TRMO) | VIA" userId="48eeef65-5bf8-474b-9082-b56af31dd25e" providerId="ADAL" clId="{3599F4A9-A22C-4366-8AA8-CCE4461647A5}" dt="2019-03-25T12:57:31.022" v="346"/>
        <pc:sldMkLst>
          <pc:docMk/>
          <pc:sldMk cId="578941651" sldId="416"/>
        </pc:sldMkLst>
        <pc:picChg chg="add mod ord">
          <ac:chgData name="Troels Mortensen (TRMO) | VIA" userId="48eeef65-5bf8-474b-9082-b56af31dd25e" providerId="ADAL" clId="{3599F4A9-A22C-4366-8AA8-CCE4461647A5}" dt="2019-03-25T12:45:21.785" v="321" actId="1076"/>
          <ac:picMkLst>
            <pc:docMk/>
            <pc:sldMk cId="578941651" sldId="416"/>
            <ac:picMk id="3" creationId="{962E484D-BF2F-4A8C-BFC9-0406BD1E3049}"/>
          </ac:picMkLst>
        </pc:picChg>
        <pc:picChg chg="add del">
          <ac:chgData name="Troels Mortensen (TRMO) | VIA" userId="48eeef65-5bf8-474b-9082-b56af31dd25e" providerId="ADAL" clId="{3599F4A9-A22C-4366-8AA8-CCE4461647A5}" dt="2019-03-25T12:44:23.889" v="314" actId="478"/>
          <ac:picMkLst>
            <pc:docMk/>
            <pc:sldMk cId="578941651" sldId="416"/>
            <ac:picMk id="4" creationId="{00000000-0000-0000-0000-000000000000}"/>
          </ac:picMkLst>
        </pc:picChg>
      </pc:sldChg>
      <pc:sldChg chg="addSp delSp modSp add modTransition">
        <pc:chgData name="Troels Mortensen (TRMO) | VIA" userId="48eeef65-5bf8-474b-9082-b56af31dd25e" providerId="ADAL" clId="{3599F4A9-A22C-4366-8AA8-CCE4461647A5}" dt="2019-03-25T12:41:59.910" v="305" actId="14100"/>
        <pc:sldMkLst>
          <pc:docMk/>
          <pc:sldMk cId="3426437075" sldId="417"/>
        </pc:sldMkLst>
        <pc:spChg chg="mod">
          <ac:chgData name="Troels Mortensen (TRMO) | VIA" userId="48eeef65-5bf8-474b-9082-b56af31dd25e" providerId="ADAL" clId="{3599F4A9-A22C-4366-8AA8-CCE4461647A5}" dt="2019-03-25T12:38:36.653" v="244" actId="164"/>
          <ac:spMkLst>
            <pc:docMk/>
            <pc:sldMk cId="3426437075" sldId="417"/>
            <ac:spMk id="4" creationId="{00000000-0000-0000-0000-000000000000}"/>
          </ac:spMkLst>
        </pc:spChg>
        <pc:spChg chg="mod">
          <ac:chgData name="Troels Mortensen (TRMO) | VIA" userId="48eeef65-5bf8-474b-9082-b56af31dd25e" providerId="ADAL" clId="{3599F4A9-A22C-4366-8AA8-CCE4461647A5}" dt="2019-03-25T12:38:36.653" v="244" actId="164"/>
          <ac:spMkLst>
            <pc:docMk/>
            <pc:sldMk cId="3426437075" sldId="417"/>
            <ac:spMk id="5" creationId="{00000000-0000-0000-0000-000000000000}"/>
          </ac:spMkLst>
        </pc:spChg>
        <pc:spChg chg="mod">
          <ac:chgData name="Troels Mortensen (TRMO) | VIA" userId="48eeef65-5bf8-474b-9082-b56af31dd25e" providerId="ADAL" clId="{3599F4A9-A22C-4366-8AA8-CCE4461647A5}" dt="2019-03-25T12:38:36.653" v="244" actId="164"/>
          <ac:spMkLst>
            <pc:docMk/>
            <pc:sldMk cId="3426437075" sldId="417"/>
            <ac:spMk id="6" creationId="{00000000-0000-0000-0000-000000000000}"/>
          </ac:spMkLst>
        </pc:spChg>
        <pc:spChg chg="mod">
          <ac:chgData name="Troels Mortensen (TRMO) | VIA" userId="48eeef65-5bf8-474b-9082-b56af31dd25e" providerId="ADAL" clId="{3599F4A9-A22C-4366-8AA8-CCE4461647A5}" dt="2019-03-25T12:38:36.653" v="244" actId="164"/>
          <ac:spMkLst>
            <pc:docMk/>
            <pc:sldMk cId="3426437075" sldId="417"/>
            <ac:spMk id="7" creationId="{00000000-0000-0000-0000-000000000000}"/>
          </ac:spMkLst>
        </pc:spChg>
        <pc:spChg chg="mod">
          <ac:chgData name="Troels Mortensen (TRMO) | VIA" userId="48eeef65-5bf8-474b-9082-b56af31dd25e" providerId="ADAL" clId="{3599F4A9-A22C-4366-8AA8-CCE4461647A5}" dt="2019-03-25T12:38:36.653" v="244" actId="164"/>
          <ac:spMkLst>
            <pc:docMk/>
            <pc:sldMk cId="3426437075" sldId="417"/>
            <ac:spMk id="8" creationId="{00000000-0000-0000-0000-000000000000}"/>
          </ac:spMkLst>
        </pc:spChg>
        <pc:spChg chg="mod">
          <ac:chgData name="Troels Mortensen (TRMO) | VIA" userId="48eeef65-5bf8-474b-9082-b56af31dd25e" providerId="ADAL" clId="{3599F4A9-A22C-4366-8AA8-CCE4461647A5}" dt="2019-03-25T12:38:36.653" v="244" actId="164"/>
          <ac:spMkLst>
            <pc:docMk/>
            <pc:sldMk cId="3426437075" sldId="417"/>
            <ac:spMk id="9" creationId="{00000000-0000-0000-0000-000000000000}"/>
          </ac:spMkLst>
        </pc:spChg>
        <pc:spChg chg="mod">
          <ac:chgData name="Troels Mortensen (TRMO) | VIA" userId="48eeef65-5bf8-474b-9082-b56af31dd25e" providerId="ADAL" clId="{3599F4A9-A22C-4366-8AA8-CCE4461647A5}" dt="2019-03-25T12:38:47.022" v="277" actId="20577"/>
          <ac:spMkLst>
            <pc:docMk/>
            <pc:sldMk cId="3426437075" sldId="417"/>
            <ac:spMk id="11" creationId="{00000000-0000-0000-0000-000000000000}"/>
          </ac:spMkLst>
        </pc:spChg>
        <pc:grpChg chg="add mod">
          <ac:chgData name="Troels Mortensen (TRMO) | VIA" userId="48eeef65-5bf8-474b-9082-b56af31dd25e" providerId="ADAL" clId="{3599F4A9-A22C-4366-8AA8-CCE4461647A5}" dt="2019-03-25T12:38:38.178" v="245" actId="1076"/>
          <ac:grpSpMkLst>
            <pc:docMk/>
            <pc:sldMk cId="3426437075" sldId="417"/>
            <ac:grpSpMk id="3" creationId="{676EC1D3-D503-47BE-B3B0-17F57640B8C7}"/>
          </ac:grpSpMkLst>
        </pc:grpChg>
        <pc:picChg chg="add mod">
          <ac:chgData name="Troels Mortensen (TRMO) | VIA" userId="48eeef65-5bf8-474b-9082-b56af31dd25e" providerId="ADAL" clId="{3599F4A9-A22C-4366-8AA8-CCE4461647A5}" dt="2019-03-25T12:41:59.910" v="305" actId="14100"/>
          <ac:picMkLst>
            <pc:docMk/>
            <pc:sldMk cId="3426437075" sldId="417"/>
            <ac:picMk id="10" creationId="{985C7590-11C9-41A1-9CBA-0FDACD727260}"/>
          </ac:picMkLst>
        </pc:picChg>
        <pc:picChg chg="add del mod">
          <ac:chgData name="Troels Mortensen (TRMO) | VIA" userId="48eeef65-5bf8-474b-9082-b56af31dd25e" providerId="ADAL" clId="{3599F4A9-A22C-4366-8AA8-CCE4461647A5}" dt="2019-03-25T12:41:56.032" v="302" actId="478"/>
          <ac:picMkLst>
            <pc:docMk/>
            <pc:sldMk cId="3426437075" sldId="417"/>
            <ac:picMk id="12" creationId="{E64AC6A5-5295-4276-9FAF-0C3414A94CAB}"/>
          </ac:picMkLst>
        </pc:picChg>
      </pc:sldChg>
      <pc:sldChg chg="addSp delSp modSp add">
        <pc:chgData name="Troels Mortensen (TRMO) | VIA" userId="48eeef65-5bf8-474b-9082-b56af31dd25e" providerId="ADAL" clId="{3599F4A9-A22C-4366-8AA8-CCE4461647A5}" dt="2019-03-25T12:59:00.529" v="396" actId="13822"/>
        <pc:sldMkLst>
          <pc:docMk/>
          <pc:sldMk cId="3165237847" sldId="418"/>
        </pc:sldMkLst>
        <pc:spChg chg="del">
          <ac:chgData name="Troels Mortensen (TRMO) | VIA" userId="48eeef65-5bf8-474b-9082-b56af31dd25e" providerId="ADAL" clId="{3599F4A9-A22C-4366-8AA8-CCE4461647A5}" dt="2019-03-25T12:58:22.236" v="355" actId="478"/>
          <ac:spMkLst>
            <pc:docMk/>
            <pc:sldMk cId="3165237847" sldId="418"/>
            <ac:spMk id="3" creationId="{CDE53A7C-8F26-42BF-A75D-6F46563F4050}"/>
          </ac:spMkLst>
        </pc:spChg>
        <pc:spChg chg="add del mod">
          <ac:chgData name="Troels Mortensen (TRMO) | VIA" userId="48eeef65-5bf8-474b-9082-b56af31dd25e" providerId="ADAL" clId="{3599F4A9-A22C-4366-8AA8-CCE4461647A5}" dt="2019-03-25T12:58:27.517" v="358" actId="478"/>
          <ac:spMkLst>
            <pc:docMk/>
            <pc:sldMk cId="3165237847" sldId="418"/>
            <ac:spMk id="4" creationId="{3C41C7D1-B725-433D-AFA0-13E02415353D}"/>
          </ac:spMkLst>
        </pc:spChg>
        <pc:spChg chg="add mod">
          <ac:chgData name="Troels Mortensen (TRMO) | VIA" userId="48eeef65-5bf8-474b-9082-b56af31dd25e" providerId="ADAL" clId="{3599F4A9-A22C-4366-8AA8-CCE4461647A5}" dt="2019-03-25T12:58:52.725" v="394" actId="1076"/>
          <ac:spMkLst>
            <pc:docMk/>
            <pc:sldMk cId="3165237847" sldId="418"/>
            <ac:spMk id="5" creationId="{D35B22A2-2714-4082-8D4B-324CAAFBD25E}"/>
          </ac:spMkLst>
        </pc:spChg>
        <pc:spChg chg="add mod">
          <ac:chgData name="Troels Mortensen (TRMO) | VIA" userId="48eeef65-5bf8-474b-9082-b56af31dd25e" providerId="ADAL" clId="{3599F4A9-A22C-4366-8AA8-CCE4461647A5}" dt="2019-03-25T12:58:50.943" v="393" actId="403"/>
          <ac:spMkLst>
            <pc:docMk/>
            <pc:sldMk cId="3165237847" sldId="418"/>
            <ac:spMk id="6" creationId="{24C61F7B-AC43-468D-8E45-51BAC3553148}"/>
          </ac:spMkLst>
        </pc:spChg>
        <pc:cxnChg chg="add mod">
          <ac:chgData name="Troels Mortensen (TRMO) | VIA" userId="48eeef65-5bf8-474b-9082-b56af31dd25e" providerId="ADAL" clId="{3599F4A9-A22C-4366-8AA8-CCE4461647A5}" dt="2019-03-25T12:59:00.529" v="396" actId="13822"/>
          <ac:cxnSpMkLst>
            <pc:docMk/>
            <pc:sldMk cId="3165237847" sldId="418"/>
            <ac:cxnSpMk id="8" creationId="{040C8035-2D37-4709-96D4-C5E0D4049265}"/>
          </ac:cxnSpMkLst>
        </pc:cxnChg>
      </pc:sldChg>
      <pc:sldChg chg="addSp modSp add modTransition">
        <pc:chgData name="Troels Mortensen (TRMO) | VIA" userId="48eeef65-5bf8-474b-9082-b56af31dd25e" providerId="ADAL" clId="{3599F4A9-A22C-4366-8AA8-CCE4461647A5}" dt="2019-03-25T13:00:05.619" v="455" actId="20577"/>
        <pc:sldMkLst>
          <pc:docMk/>
          <pc:sldMk cId="1977683152" sldId="419"/>
        </pc:sldMkLst>
        <pc:spChg chg="mod">
          <ac:chgData name="Troels Mortensen (TRMO) | VIA" userId="48eeef65-5bf8-474b-9082-b56af31dd25e" providerId="ADAL" clId="{3599F4A9-A22C-4366-8AA8-CCE4461647A5}" dt="2019-03-25T13:00:05.619" v="455" actId="20577"/>
          <ac:spMkLst>
            <pc:docMk/>
            <pc:sldMk cId="1977683152" sldId="419"/>
            <ac:spMk id="2" creationId="{F7D4786A-D71E-44DC-89E3-97E7DC4E49D7}"/>
          </ac:spMkLst>
        </pc:spChg>
        <pc:spChg chg="add mod">
          <ac:chgData name="Troels Mortensen (TRMO) | VIA" userId="48eeef65-5bf8-474b-9082-b56af31dd25e" providerId="ADAL" clId="{3599F4A9-A22C-4366-8AA8-CCE4461647A5}" dt="2019-03-25T12:59:20.259" v="403" actId="14100"/>
          <ac:spMkLst>
            <pc:docMk/>
            <pc:sldMk cId="1977683152" sldId="419"/>
            <ac:spMk id="3" creationId="{67804C8C-E1A1-4F6B-B8E0-F58E83CCEB97}"/>
          </ac:spMkLst>
        </pc:spChg>
        <pc:spChg chg="add mod">
          <ac:chgData name="Troels Mortensen (TRMO) | VIA" userId="48eeef65-5bf8-474b-9082-b56af31dd25e" providerId="ADAL" clId="{3599F4A9-A22C-4366-8AA8-CCE4461647A5}" dt="2019-03-25T12:59:32.393" v="413" actId="1076"/>
          <ac:spMkLst>
            <pc:docMk/>
            <pc:sldMk cId="1977683152" sldId="419"/>
            <ac:spMk id="7" creationId="{8DF231B6-BB95-4422-A988-5BF960111F8F}"/>
          </ac:spMkLst>
        </pc:spChg>
        <pc:cxnChg chg="mod">
          <ac:chgData name="Troels Mortensen (TRMO) | VIA" userId="48eeef65-5bf8-474b-9082-b56af31dd25e" providerId="ADAL" clId="{3599F4A9-A22C-4366-8AA8-CCE4461647A5}" dt="2019-03-25T12:59:09.846" v="399" actId="14100"/>
          <ac:cxnSpMkLst>
            <pc:docMk/>
            <pc:sldMk cId="1977683152" sldId="419"/>
            <ac:cxnSpMk id="8" creationId="{040C8035-2D37-4709-96D4-C5E0D4049265}"/>
          </ac:cxnSpMkLst>
        </pc:cxnChg>
      </pc:sldChg>
      <pc:sldChg chg="modSp add del">
        <pc:chgData name="Troels Mortensen (TRMO) | VIA" userId="48eeef65-5bf8-474b-9082-b56af31dd25e" providerId="ADAL" clId="{3599F4A9-A22C-4366-8AA8-CCE4461647A5}" dt="2019-03-26T08:57:13.141" v="654" actId="2696"/>
        <pc:sldMkLst>
          <pc:docMk/>
          <pc:sldMk cId="3762445748" sldId="420"/>
        </pc:sldMkLst>
        <pc:spChg chg="mod">
          <ac:chgData name="Troels Mortensen (TRMO) | VIA" userId="48eeef65-5bf8-474b-9082-b56af31dd25e" providerId="ADAL" clId="{3599F4A9-A22C-4366-8AA8-CCE4461647A5}" dt="2019-03-26T08:49:22.242" v="653" actId="20577"/>
          <ac:spMkLst>
            <pc:docMk/>
            <pc:sldMk cId="3762445748" sldId="420"/>
            <ac:spMk id="3" creationId="{2157F80C-C553-4673-972C-140E04C4313B}"/>
          </ac:spMkLst>
        </pc:spChg>
      </pc:sldChg>
      <pc:sldMasterChg chg="modSp modSldLayout">
        <pc:chgData name="Troels Mortensen (TRMO) | VIA" userId="48eeef65-5bf8-474b-9082-b56af31dd25e" providerId="ADAL" clId="{3599F4A9-A22C-4366-8AA8-CCE4461647A5}" dt="2019-03-25T09:30:02.872" v="97"/>
        <pc:sldMasterMkLst>
          <pc:docMk/>
          <pc:sldMasterMk cId="3023023479" sldId="2147483689"/>
        </pc:sldMasterMkLst>
        <pc:spChg chg="mod">
          <ac:chgData name="Troels Mortensen (TRMO) | VIA" userId="48eeef65-5bf8-474b-9082-b56af31dd25e" providerId="ADAL" clId="{3599F4A9-A22C-4366-8AA8-CCE4461647A5}" dt="2019-03-25T09:30:02.872" v="97"/>
          <ac:spMkLst>
            <pc:docMk/>
            <pc:sldMasterMk cId="3023023479" sldId="2147483689"/>
            <ac:spMk id="2" creationId="{00000000-0000-0000-0000-000000000000}"/>
          </ac:spMkLst>
        </pc:spChg>
        <pc:spChg chg="mod">
          <ac:chgData name="Troels Mortensen (TRMO) | VIA" userId="48eeef65-5bf8-474b-9082-b56af31dd25e" providerId="ADAL" clId="{3599F4A9-A22C-4366-8AA8-CCE4461647A5}" dt="2019-03-25T09:30:02.872" v="97"/>
          <ac:spMkLst>
            <pc:docMk/>
            <pc:sldMasterMk cId="3023023479" sldId="2147483689"/>
            <ac:spMk id="4" creationId="{00000000-0000-0000-0000-000000000000}"/>
          </ac:spMkLst>
        </pc:spChg>
        <pc:sldLayoutChg chg="modSp">
          <pc:chgData name="Troels Mortensen (TRMO) | VIA" userId="48eeef65-5bf8-474b-9082-b56af31dd25e" providerId="ADAL" clId="{3599F4A9-A22C-4366-8AA8-CCE4461647A5}" dt="2019-03-25T09:30:02.872" v="97"/>
          <pc:sldLayoutMkLst>
            <pc:docMk/>
            <pc:sldMasterMk cId="3023023479" sldId="2147483689"/>
            <pc:sldLayoutMk cId="4038124210" sldId="2147483690"/>
          </pc:sldLayoutMkLst>
          <pc:spChg chg="mod">
            <ac:chgData name="Troels Mortensen (TRMO) | VIA" userId="48eeef65-5bf8-474b-9082-b56af31dd25e" providerId="ADAL" clId="{3599F4A9-A22C-4366-8AA8-CCE4461647A5}" dt="2019-03-25T09:30:02.872" v="97"/>
            <ac:spMkLst>
              <pc:docMk/>
              <pc:sldMasterMk cId="3023023479" sldId="2147483689"/>
              <pc:sldLayoutMk cId="4038124210" sldId="2147483690"/>
              <ac:spMk id="2" creationId="{00000000-0000-0000-0000-000000000000}"/>
            </ac:spMkLst>
          </pc:spChg>
          <pc:spChg chg="mod">
            <ac:chgData name="Troels Mortensen (TRMO) | VIA" userId="48eeef65-5bf8-474b-9082-b56af31dd25e" providerId="ADAL" clId="{3599F4A9-A22C-4366-8AA8-CCE4461647A5}" dt="2019-03-25T09:30:02.872" v="97"/>
            <ac:spMkLst>
              <pc:docMk/>
              <pc:sldMasterMk cId="3023023479" sldId="2147483689"/>
              <pc:sldLayoutMk cId="4038124210" sldId="2147483690"/>
              <ac:spMk id="3" creationId="{00000000-0000-0000-0000-000000000000}"/>
            </ac:spMkLst>
          </pc:spChg>
          <pc:spChg chg="mod">
            <ac:chgData name="Troels Mortensen (TRMO) | VIA" userId="48eeef65-5bf8-474b-9082-b56af31dd25e" providerId="ADAL" clId="{3599F4A9-A22C-4366-8AA8-CCE4461647A5}" dt="2019-03-25T09:30:02.872" v="97"/>
            <ac:spMkLst>
              <pc:docMk/>
              <pc:sldMasterMk cId="3023023479" sldId="2147483689"/>
              <pc:sldLayoutMk cId="4038124210" sldId="2147483690"/>
              <ac:spMk id="7" creationId="{00000000-0000-0000-0000-000000000000}"/>
            </ac:spMkLst>
          </pc:spChg>
          <pc:spChg chg="mod">
            <ac:chgData name="Troels Mortensen (TRMO) | VIA" userId="48eeef65-5bf8-474b-9082-b56af31dd25e" providerId="ADAL" clId="{3599F4A9-A22C-4366-8AA8-CCE4461647A5}" dt="2019-03-25T09:30:02.872" v="97"/>
            <ac:spMkLst>
              <pc:docMk/>
              <pc:sldMasterMk cId="3023023479" sldId="2147483689"/>
              <pc:sldLayoutMk cId="4038124210" sldId="2147483690"/>
              <ac:spMk id="11" creationId="{00000000-0000-0000-0000-000000000000}"/>
            </ac:spMkLst>
          </pc:spChg>
          <pc:spChg chg="mod">
            <ac:chgData name="Troels Mortensen (TRMO) | VIA" userId="48eeef65-5bf8-474b-9082-b56af31dd25e" providerId="ADAL" clId="{3599F4A9-A22C-4366-8AA8-CCE4461647A5}" dt="2019-03-25T09:30:02.872" v="97"/>
            <ac:spMkLst>
              <pc:docMk/>
              <pc:sldMasterMk cId="3023023479" sldId="2147483689"/>
              <pc:sldLayoutMk cId="4038124210" sldId="2147483690"/>
              <ac:spMk id="14" creationId="{00000000-0000-0000-0000-000000000000}"/>
            </ac:spMkLst>
          </pc:spChg>
          <pc:spChg chg="mod">
            <ac:chgData name="Troels Mortensen (TRMO) | VIA" userId="48eeef65-5bf8-474b-9082-b56af31dd25e" providerId="ADAL" clId="{3599F4A9-A22C-4366-8AA8-CCE4461647A5}" dt="2019-03-25T09:30:02.872" v="97"/>
            <ac:spMkLst>
              <pc:docMk/>
              <pc:sldMasterMk cId="3023023479" sldId="2147483689"/>
              <pc:sldLayoutMk cId="4038124210" sldId="2147483690"/>
              <ac:spMk id="16" creationId="{00000000-0000-0000-0000-000000000000}"/>
            </ac:spMkLst>
          </pc:spChg>
          <pc:spChg chg="mod">
            <ac:chgData name="Troels Mortensen (TRMO) | VIA" userId="48eeef65-5bf8-474b-9082-b56af31dd25e" providerId="ADAL" clId="{3599F4A9-A22C-4366-8AA8-CCE4461647A5}" dt="2019-03-25T09:30:02.872" v="97"/>
            <ac:spMkLst>
              <pc:docMk/>
              <pc:sldMasterMk cId="3023023479" sldId="2147483689"/>
              <pc:sldLayoutMk cId="4038124210" sldId="2147483690"/>
              <ac:spMk id="18" creationId="{00000000-0000-0000-0000-000000000000}"/>
            </ac:spMkLst>
          </pc:spChg>
          <pc:spChg chg="mod">
            <ac:chgData name="Troels Mortensen (TRMO) | VIA" userId="48eeef65-5bf8-474b-9082-b56af31dd25e" providerId="ADAL" clId="{3599F4A9-A22C-4366-8AA8-CCE4461647A5}" dt="2019-03-25T09:30:02.872" v="97"/>
            <ac:spMkLst>
              <pc:docMk/>
              <pc:sldMasterMk cId="3023023479" sldId="2147483689"/>
              <pc:sldLayoutMk cId="4038124210" sldId="2147483690"/>
              <ac:spMk id="19" creationId="{00000000-0000-0000-0000-000000000000}"/>
            </ac:spMkLst>
          </pc:spChg>
          <pc:picChg chg="mod">
            <ac:chgData name="Troels Mortensen (TRMO) | VIA" userId="48eeef65-5bf8-474b-9082-b56af31dd25e" providerId="ADAL" clId="{3599F4A9-A22C-4366-8AA8-CCE4461647A5}" dt="2019-03-25T09:30:02.872" v="97"/>
            <ac:picMkLst>
              <pc:docMk/>
              <pc:sldMasterMk cId="3023023479" sldId="2147483689"/>
              <pc:sldLayoutMk cId="4038124210" sldId="2147483690"/>
              <ac:picMk id="15" creationId="{00000000-0000-0000-0000-000000000000}"/>
            </ac:picMkLst>
          </pc:picChg>
        </pc:sldLayoutChg>
        <pc:sldLayoutChg chg="modSp">
          <pc:chgData name="Troels Mortensen (TRMO) | VIA" userId="48eeef65-5bf8-474b-9082-b56af31dd25e" providerId="ADAL" clId="{3599F4A9-A22C-4366-8AA8-CCE4461647A5}" dt="2019-03-25T09:30:02.872" v="97"/>
          <pc:sldLayoutMkLst>
            <pc:docMk/>
            <pc:sldMasterMk cId="3023023479" sldId="2147483689"/>
            <pc:sldLayoutMk cId="3652688601" sldId="2147483691"/>
          </pc:sldLayoutMkLst>
          <pc:spChg chg="mod">
            <ac:chgData name="Troels Mortensen (TRMO) | VIA" userId="48eeef65-5bf8-474b-9082-b56af31dd25e" providerId="ADAL" clId="{3599F4A9-A22C-4366-8AA8-CCE4461647A5}" dt="2019-03-25T09:30:02.872" v="97"/>
            <ac:spMkLst>
              <pc:docMk/>
              <pc:sldMasterMk cId="3023023479" sldId="2147483689"/>
              <pc:sldLayoutMk cId="3652688601" sldId="2147483691"/>
              <ac:spMk id="12" creationId="{00000000-0000-0000-0000-000000000000}"/>
            </ac:spMkLst>
          </pc:spChg>
          <pc:spChg chg="mod">
            <ac:chgData name="Troels Mortensen (TRMO) | VIA" userId="48eeef65-5bf8-474b-9082-b56af31dd25e" providerId="ADAL" clId="{3599F4A9-A22C-4366-8AA8-CCE4461647A5}" dt="2019-03-25T09:30:02.872" v="97"/>
            <ac:spMkLst>
              <pc:docMk/>
              <pc:sldMasterMk cId="3023023479" sldId="2147483689"/>
              <pc:sldLayoutMk cId="3652688601" sldId="2147483691"/>
              <ac:spMk id="14" creationId="{00000000-0000-0000-0000-000000000000}"/>
            </ac:spMkLst>
          </pc:spChg>
        </pc:sldLayoutChg>
        <pc:sldLayoutChg chg="modSp">
          <pc:chgData name="Troels Mortensen (TRMO) | VIA" userId="48eeef65-5bf8-474b-9082-b56af31dd25e" providerId="ADAL" clId="{3599F4A9-A22C-4366-8AA8-CCE4461647A5}" dt="2019-03-25T09:30:02.872" v="97"/>
          <pc:sldLayoutMkLst>
            <pc:docMk/>
            <pc:sldMasterMk cId="3023023479" sldId="2147483689"/>
            <pc:sldLayoutMk cId="267463670" sldId="2147483692"/>
          </pc:sldLayoutMkLst>
          <pc:spChg chg="mod">
            <ac:chgData name="Troels Mortensen (TRMO) | VIA" userId="48eeef65-5bf8-474b-9082-b56af31dd25e" providerId="ADAL" clId="{3599F4A9-A22C-4366-8AA8-CCE4461647A5}" dt="2019-03-25T09:30:02.872" v="97"/>
            <ac:spMkLst>
              <pc:docMk/>
              <pc:sldMasterMk cId="3023023479" sldId="2147483689"/>
              <pc:sldLayoutMk cId="267463670" sldId="2147483692"/>
              <ac:spMk id="9" creationId="{00000000-0000-0000-0000-000000000000}"/>
            </ac:spMkLst>
          </pc:spChg>
          <pc:spChg chg="mod">
            <ac:chgData name="Troels Mortensen (TRMO) | VIA" userId="48eeef65-5bf8-474b-9082-b56af31dd25e" providerId="ADAL" clId="{3599F4A9-A22C-4366-8AA8-CCE4461647A5}" dt="2019-03-25T09:30:02.872" v="97"/>
            <ac:spMkLst>
              <pc:docMk/>
              <pc:sldMasterMk cId="3023023479" sldId="2147483689"/>
              <pc:sldLayoutMk cId="267463670" sldId="2147483692"/>
              <ac:spMk id="11" creationId="{00000000-0000-0000-0000-000000000000}"/>
            </ac:spMkLst>
          </pc:spChg>
        </pc:sldLayoutChg>
        <pc:sldLayoutChg chg="modSp">
          <pc:chgData name="Troels Mortensen (TRMO) | VIA" userId="48eeef65-5bf8-474b-9082-b56af31dd25e" providerId="ADAL" clId="{3599F4A9-A22C-4366-8AA8-CCE4461647A5}" dt="2019-03-25T09:30:02.872" v="97"/>
          <pc:sldLayoutMkLst>
            <pc:docMk/>
            <pc:sldMasterMk cId="3023023479" sldId="2147483689"/>
            <pc:sldLayoutMk cId="1305726029" sldId="2147483693"/>
          </pc:sldLayoutMkLst>
          <pc:spChg chg="mod">
            <ac:chgData name="Troels Mortensen (TRMO) | VIA" userId="48eeef65-5bf8-474b-9082-b56af31dd25e" providerId="ADAL" clId="{3599F4A9-A22C-4366-8AA8-CCE4461647A5}" dt="2019-03-25T09:30:02.872" v="97"/>
            <ac:spMkLst>
              <pc:docMk/>
              <pc:sldMasterMk cId="3023023479" sldId="2147483689"/>
              <pc:sldLayoutMk cId="1305726029" sldId="2147483693"/>
              <ac:spMk id="7" creationId="{00000000-0000-0000-0000-000000000000}"/>
            </ac:spMkLst>
          </pc:spChg>
          <pc:spChg chg="mod">
            <ac:chgData name="Troels Mortensen (TRMO) | VIA" userId="48eeef65-5bf8-474b-9082-b56af31dd25e" providerId="ADAL" clId="{3599F4A9-A22C-4366-8AA8-CCE4461647A5}" dt="2019-03-25T09:30:02.872" v="97"/>
            <ac:spMkLst>
              <pc:docMk/>
              <pc:sldMasterMk cId="3023023479" sldId="2147483689"/>
              <pc:sldLayoutMk cId="1305726029" sldId="2147483693"/>
              <ac:spMk id="9" creationId="{00000000-0000-0000-0000-000000000000}"/>
            </ac:spMkLst>
          </pc:spChg>
        </pc:sldLayoutChg>
        <pc:sldLayoutChg chg="modSp">
          <pc:chgData name="Troels Mortensen (TRMO) | VIA" userId="48eeef65-5bf8-474b-9082-b56af31dd25e" providerId="ADAL" clId="{3599F4A9-A22C-4366-8AA8-CCE4461647A5}" dt="2019-03-25T09:30:02.872" v="97"/>
          <pc:sldLayoutMkLst>
            <pc:docMk/>
            <pc:sldMasterMk cId="3023023479" sldId="2147483689"/>
            <pc:sldLayoutMk cId="1787146468" sldId="2147483694"/>
          </pc:sldLayoutMkLst>
          <pc:spChg chg="mod">
            <ac:chgData name="Troels Mortensen (TRMO) | VIA" userId="48eeef65-5bf8-474b-9082-b56af31dd25e" providerId="ADAL" clId="{3599F4A9-A22C-4366-8AA8-CCE4461647A5}" dt="2019-03-25T09:30:02.872" v="97"/>
            <ac:spMkLst>
              <pc:docMk/>
              <pc:sldMasterMk cId="3023023479" sldId="2147483689"/>
              <pc:sldLayoutMk cId="1787146468" sldId="2147483694"/>
              <ac:spMk id="2" creationId="{00000000-0000-0000-0000-000000000000}"/>
            </ac:spMkLst>
          </pc:spChg>
          <pc:spChg chg="mod">
            <ac:chgData name="Troels Mortensen (TRMO) | VIA" userId="48eeef65-5bf8-474b-9082-b56af31dd25e" providerId="ADAL" clId="{3599F4A9-A22C-4366-8AA8-CCE4461647A5}" dt="2019-03-25T09:30:02.872" v="97"/>
            <ac:spMkLst>
              <pc:docMk/>
              <pc:sldMasterMk cId="3023023479" sldId="2147483689"/>
              <pc:sldLayoutMk cId="1787146468" sldId="2147483694"/>
              <ac:spMk id="11" creationId="{00000000-0000-0000-0000-000000000000}"/>
            </ac:spMkLst>
          </pc:spChg>
          <pc:spChg chg="mod">
            <ac:chgData name="Troels Mortensen (TRMO) | VIA" userId="48eeef65-5bf8-474b-9082-b56af31dd25e" providerId="ADAL" clId="{3599F4A9-A22C-4366-8AA8-CCE4461647A5}" dt="2019-03-25T09:30:02.872" v="97"/>
            <ac:spMkLst>
              <pc:docMk/>
              <pc:sldMasterMk cId="3023023479" sldId="2147483689"/>
              <pc:sldLayoutMk cId="1787146468" sldId="2147483694"/>
              <ac:spMk id="12" creationId="{00000000-0000-0000-0000-000000000000}"/>
            </ac:spMkLst>
          </pc:spChg>
          <pc:spChg chg="mod">
            <ac:chgData name="Troels Mortensen (TRMO) | VIA" userId="48eeef65-5bf8-474b-9082-b56af31dd25e" providerId="ADAL" clId="{3599F4A9-A22C-4366-8AA8-CCE4461647A5}" dt="2019-03-25T09:30:02.872" v="97"/>
            <ac:spMkLst>
              <pc:docMk/>
              <pc:sldMasterMk cId="3023023479" sldId="2147483689"/>
              <pc:sldLayoutMk cId="1787146468" sldId="2147483694"/>
              <ac:spMk id="13" creationId="{00000000-0000-0000-0000-000000000000}"/>
            </ac:spMkLst>
          </pc:spChg>
        </pc:sldLayoutChg>
        <pc:sldLayoutChg chg="modSp">
          <pc:chgData name="Troels Mortensen (TRMO) | VIA" userId="48eeef65-5bf8-474b-9082-b56af31dd25e" providerId="ADAL" clId="{3599F4A9-A22C-4366-8AA8-CCE4461647A5}" dt="2019-03-25T09:30:02.872" v="97"/>
          <pc:sldLayoutMkLst>
            <pc:docMk/>
            <pc:sldMasterMk cId="3023023479" sldId="2147483689"/>
            <pc:sldLayoutMk cId="3000309306" sldId="2147483695"/>
          </pc:sldLayoutMkLst>
          <pc:spChg chg="mod">
            <ac:chgData name="Troels Mortensen (TRMO) | VIA" userId="48eeef65-5bf8-474b-9082-b56af31dd25e" providerId="ADAL" clId="{3599F4A9-A22C-4366-8AA8-CCE4461647A5}" dt="2019-03-25T09:30:02.872" v="97"/>
            <ac:spMkLst>
              <pc:docMk/>
              <pc:sldMasterMk cId="3023023479" sldId="2147483689"/>
              <pc:sldLayoutMk cId="3000309306" sldId="2147483695"/>
              <ac:spMk id="14" creationId="{00000000-0000-0000-0000-000000000000}"/>
            </ac:spMkLst>
          </pc:spChg>
          <pc:spChg chg="mod">
            <ac:chgData name="Troels Mortensen (TRMO) | VIA" userId="48eeef65-5bf8-474b-9082-b56af31dd25e" providerId="ADAL" clId="{3599F4A9-A22C-4366-8AA8-CCE4461647A5}" dt="2019-03-25T09:30:02.872" v="97"/>
            <ac:spMkLst>
              <pc:docMk/>
              <pc:sldMasterMk cId="3023023479" sldId="2147483689"/>
              <pc:sldLayoutMk cId="3000309306" sldId="2147483695"/>
              <ac:spMk id="15" creationId="{00000000-0000-0000-0000-000000000000}"/>
            </ac:spMkLst>
          </pc:spChg>
          <pc:spChg chg="mod">
            <ac:chgData name="Troels Mortensen (TRMO) | VIA" userId="48eeef65-5bf8-474b-9082-b56af31dd25e" providerId="ADAL" clId="{3599F4A9-A22C-4366-8AA8-CCE4461647A5}" dt="2019-03-25T09:30:02.872" v="97"/>
            <ac:spMkLst>
              <pc:docMk/>
              <pc:sldMasterMk cId="3023023479" sldId="2147483689"/>
              <pc:sldLayoutMk cId="3000309306" sldId="2147483695"/>
              <ac:spMk id="17" creationId="{00000000-0000-0000-0000-000000000000}"/>
            </ac:spMkLst>
          </pc:spChg>
          <pc:spChg chg="mod">
            <ac:chgData name="Troels Mortensen (TRMO) | VIA" userId="48eeef65-5bf8-474b-9082-b56af31dd25e" providerId="ADAL" clId="{3599F4A9-A22C-4366-8AA8-CCE4461647A5}" dt="2019-03-25T09:30:02.872" v="97"/>
            <ac:spMkLst>
              <pc:docMk/>
              <pc:sldMasterMk cId="3023023479" sldId="2147483689"/>
              <pc:sldLayoutMk cId="3000309306" sldId="2147483695"/>
              <ac:spMk id="18" creationId="{00000000-0000-0000-0000-000000000000}"/>
            </ac:spMkLst>
          </pc:spChg>
          <pc:grpChg chg="mod">
            <ac:chgData name="Troels Mortensen (TRMO) | VIA" userId="48eeef65-5bf8-474b-9082-b56af31dd25e" providerId="ADAL" clId="{3599F4A9-A22C-4366-8AA8-CCE4461647A5}" dt="2019-03-25T09:30:02.872" v="97"/>
            <ac:grpSpMkLst>
              <pc:docMk/>
              <pc:sldMasterMk cId="3023023479" sldId="2147483689"/>
              <pc:sldLayoutMk cId="3000309306" sldId="2147483695"/>
              <ac:grpSpMk id="6" creationId="{00000000-0000-0000-0000-000000000000}"/>
            </ac:grpSpMkLst>
          </pc:grpChg>
          <pc:grpChg chg="mod">
            <ac:chgData name="Troels Mortensen (TRMO) | VIA" userId="48eeef65-5bf8-474b-9082-b56af31dd25e" providerId="ADAL" clId="{3599F4A9-A22C-4366-8AA8-CCE4461647A5}" dt="2019-03-25T09:30:02.872" v="97"/>
            <ac:grpSpMkLst>
              <pc:docMk/>
              <pc:sldMasterMk cId="3023023479" sldId="2147483689"/>
              <pc:sldLayoutMk cId="3000309306" sldId="2147483695"/>
              <ac:grpSpMk id="9" creationId="{00000000-0000-0000-0000-000000000000}"/>
            </ac:grpSpMkLst>
          </pc:grpChg>
          <pc:cxnChg chg="mod">
            <ac:chgData name="Troels Mortensen (TRMO) | VIA" userId="48eeef65-5bf8-474b-9082-b56af31dd25e" providerId="ADAL" clId="{3599F4A9-A22C-4366-8AA8-CCE4461647A5}" dt="2019-03-25T09:30:02.872" v="97"/>
            <ac:cxnSpMkLst>
              <pc:docMk/>
              <pc:sldMasterMk cId="3023023479" sldId="2147483689"/>
              <pc:sldLayoutMk cId="3000309306" sldId="2147483695"/>
              <ac:cxnSpMk id="16" creationId="{00000000-0000-0000-0000-000000000000}"/>
            </ac:cxnSpMkLst>
          </pc:cxn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1" y="0"/>
            <a:ext cx="2890458" cy="489104"/>
          </a:xfrm>
          <a:prstGeom prst="rect">
            <a:avLst/>
          </a:prstGeom>
          <a:noFill/>
          <a:ln w="9525">
            <a:noFill/>
            <a:miter lim="800000"/>
            <a:headEnd/>
            <a:tailEnd/>
          </a:ln>
          <a:effectLst/>
        </p:spPr>
        <p:txBody>
          <a:bodyPr vert="horz" wrap="square" lIns="82388" tIns="41194" rIns="82388" bIns="41194" numCol="1" anchor="t" anchorCtr="0" compatLnSpc="1">
            <a:prstTxWarp prst="textNoShape">
              <a:avLst/>
            </a:prstTxWarp>
          </a:bodyPr>
          <a:lstStyle>
            <a:lvl1pPr defTabSz="404255" hangingPunct="0">
              <a:lnSpc>
                <a:spcPct val="95000"/>
              </a:lnSpc>
              <a:buClr>
                <a:srgbClr val="000000"/>
              </a:buClr>
              <a:buSzPct val="45000"/>
              <a:buFont typeface="Wingdings" pitchFamily="2" charset="2"/>
              <a:buNone/>
              <a:defRPr sz="1100">
                <a:solidFill>
                  <a:srgbClr val="FFFFFF"/>
                </a:solidFill>
                <a:latin typeface="Times New Roman" pitchFamily="18" charset="0"/>
              </a:defRPr>
            </a:lvl1pPr>
          </a:lstStyle>
          <a:p>
            <a:endParaRPr lang="da-DK" dirty="0"/>
          </a:p>
        </p:txBody>
      </p:sp>
      <p:sp>
        <p:nvSpPr>
          <p:cNvPr id="9219" name="Rectangle 3"/>
          <p:cNvSpPr>
            <a:spLocks noGrp="1" noChangeArrowheads="1"/>
          </p:cNvSpPr>
          <p:nvPr>
            <p:ph type="dt" sz="quarter" idx="1"/>
          </p:nvPr>
        </p:nvSpPr>
        <p:spPr bwMode="auto">
          <a:xfrm>
            <a:off x="3777073" y="0"/>
            <a:ext cx="2890458" cy="489104"/>
          </a:xfrm>
          <a:prstGeom prst="rect">
            <a:avLst/>
          </a:prstGeom>
          <a:noFill/>
          <a:ln w="9525">
            <a:noFill/>
            <a:miter lim="800000"/>
            <a:headEnd/>
            <a:tailEnd/>
          </a:ln>
          <a:effectLst/>
        </p:spPr>
        <p:txBody>
          <a:bodyPr vert="horz" wrap="square" lIns="82388" tIns="41194" rIns="82388" bIns="41194" numCol="1" anchor="t" anchorCtr="0" compatLnSpc="1">
            <a:prstTxWarp prst="textNoShape">
              <a:avLst/>
            </a:prstTxWarp>
          </a:bodyPr>
          <a:lstStyle>
            <a:lvl1pPr algn="r" defTabSz="404255" hangingPunct="0">
              <a:lnSpc>
                <a:spcPct val="95000"/>
              </a:lnSpc>
              <a:buClr>
                <a:srgbClr val="000000"/>
              </a:buClr>
              <a:buSzPct val="45000"/>
              <a:buFont typeface="Wingdings" pitchFamily="2" charset="2"/>
              <a:buNone/>
              <a:defRPr sz="1100">
                <a:solidFill>
                  <a:srgbClr val="FFFFFF"/>
                </a:solidFill>
                <a:latin typeface="Times New Roman" pitchFamily="18" charset="0"/>
              </a:defRPr>
            </a:lvl1pPr>
          </a:lstStyle>
          <a:p>
            <a:endParaRPr lang="da-DK" dirty="0"/>
          </a:p>
        </p:txBody>
      </p:sp>
      <p:sp>
        <p:nvSpPr>
          <p:cNvPr id="9220" name="Rectangle 4"/>
          <p:cNvSpPr>
            <a:spLocks noGrp="1" noChangeArrowheads="1"/>
          </p:cNvSpPr>
          <p:nvPr>
            <p:ph type="ftr" sz="quarter" idx="2"/>
          </p:nvPr>
        </p:nvSpPr>
        <p:spPr bwMode="auto">
          <a:xfrm>
            <a:off x="1" y="9285159"/>
            <a:ext cx="2890458" cy="489104"/>
          </a:xfrm>
          <a:prstGeom prst="rect">
            <a:avLst/>
          </a:prstGeom>
          <a:noFill/>
          <a:ln w="9525">
            <a:noFill/>
            <a:miter lim="800000"/>
            <a:headEnd/>
            <a:tailEnd/>
          </a:ln>
          <a:effectLst/>
        </p:spPr>
        <p:txBody>
          <a:bodyPr vert="horz" wrap="square" lIns="82388" tIns="41194" rIns="82388" bIns="41194" numCol="1" anchor="b" anchorCtr="0" compatLnSpc="1">
            <a:prstTxWarp prst="textNoShape">
              <a:avLst/>
            </a:prstTxWarp>
          </a:bodyPr>
          <a:lstStyle>
            <a:lvl1pPr defTabSz="404255" hangingPunct="0">
              <a:lnSpc>
                <a:spcPct val="95000"/>
              </a:lnSpc>
              <a:buClr>
                <a:srgbClr val="000000"/>
              </a:buClr>
              <a:buSzPct val="45000"/>
              <a:buFont typeface="Wingdings" pitchFamily="2" charset="2"/>
              <a:buNone/>
              <a:defRPr sz="1100">
                <a:solidFill>
                  <a:srgbClr val="FFFFFF"/>
                </a:solidFill>
                <a:latin typeface="Times New Roman" pitchFamily="18" charset="0"/>
              </a:defRPr>
            </a:lvl1pPr>
          </a:lstStyle>
          <a:p>
            <a:endParaRPr lang="da-DK" dirty="0"/>
          </a:p>
        </p:txBody>
      </p:sp>
      <p:sp>
        <p:nvSpPr>
          <p:cNvPr id="9221" name="Rectangle 5"/>
          <p:cNvSpPr>
            <a:spLocks noGrp="1" noChangeArrowheads="1"/>
          </p:cNvSpPr>
          <p:nvPr>
            <p:ph type="sldNum" sz="quarter" idx="3"/>
          </p:nvPr>
        </p:nvSpPr>
        <p:spPr bwMode="auto">
          <a:xfrm>
            <a:off x="3777073" y="9285159"/>
            <a:ext cx="2890458" cy="489104"/>
          </a:xfrm>
          <a:prstGeom prst="rect">
            <a:avLst/>
          </a:prstGeom>
          <a:noFill/>
          <a:ln w="9525">
            <a:noFill/>
            <a:miter lim="800000"/>
            <a:headEnd/>
            <a:tailEnd/>
          </a:ln>
          <a:effectLst/>
        </p:spPr>
        <p:txBody>
          <a:bodyPr vert="horz" wrap="square" lIns="82388" tIns="41194" rIns="82388" bIns="41194" numCol="1" anchor="b" anchorCtr="0" compatLnSpc="1">
            <a:prstTxWarp prst="textNoShape">
              <a:avLst/>
            </a:prstTxWarp>
          </a:bodyPr>
          <a:lstStyle>
            <a:lvl1pPr algn="r" defTabSz="404255" hangingPunct="0">
              <a:lnSpc>
                <a:spcPct val="95000"/>
              </a:lnSpc>
              <a:buClr>
                <a:srgbClr val="000000"/>
              </a:buClr>
              <a:buSzPct val="45000"/>
              <a:buFont typeface="Wingdings" pitchFamily="2" charset="2"/>
              <a:buNone/>
              <a:defRPr sz="1100">
                <a:solidFill>
                  <a:srgbClr val="FFFFFF"/>
                </a:solidFill>
                <a:latin typeface="Times New Roman" pitchFamily="18" charset="0"/>
              </a:defRPr>
            </a:lvl1pPr>
          </a:lstStyle>
          <a:p>
            <a:fld id="{F43BA1DA-1AC4-4F74-902A-464D8C5BD29A}" type="slidenum">
              <a:rPr lang="da-DK"/>
              <a:pPr/>
              <a:t>‹#›</a:t>
            </a:fld>
            <a:endParaRPr lang="da-DK" dirty="0"/>
          </a:p>
        </p:txBody>
      </p:sp>
    </p:spTree>
    <p:extLst>
      <p:ext uri="{BB962C8B-B14F-4D97-AF65-F5344CB8AC3E}">
        <p14:creationId xmlns:p14="http://schemas.microsoft.com/office/powerpoint/2010/main" val="31257929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330200" y="939800"/>
            <a:ext cx="6008688" cy="3381375"/>
          </a:xfrm>
          <a:prstGeom prst="rect">
            <a:avLst/>
          </a:prstGeom>
          <a:noFill/>
          <a:ln w="9525">
            <a:noFill/>
            <a:round/>
            <a:headEnd/>
            <a:tailEnd/>
          </a:ln>
          <a:effectLst/>
        </p:spPr>
      </p:sp>
      <p:sp>
        <p:nvSpPr>
          <p:cNvPr id="2050" name="Rectangle 2"/>
          <p:cNvSpPr>
            <a:spLocks noGrp="1" noChangeArrowheads="1"/>
          </p:cNvSpPr>
          <p:nvPr>
            <p:ph type="body"/>
          </p:nvPr>
        </p:nvSpPr>
        <p:spPr bwMode="auto">
          <a:xfrm>
            <a:off x="1031528" y="4650393"/>
            <a:ext cx="4609150" cy="3753442"/>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da-DK"/>
          </a:p>
        </p:txBody>
      </p:sp>
    </p:spTree>
    <p:extLst>
      <p:ext uri="{BB962C8B-B14F-4D97-AF65-F5344CB8AC3E}">
        <p14:creationId xmlns:p14="http://schemas.microsoft.com/office/powerpoint/2010/main" val="2214183459"/>
      </p:ext>
    </p:extLst>
  </p:cSld>
  <p:clrMap bg1="lt1" tx1="dk1" bg2="lt2" tx2="dk2" accent1="accent1" accent2="accent2" accent3="accent3" accent4="accent4" accent5="accent5" accent6="accent6" hlink="hlink" folHlink="folHlink"/>
  <p:notesStyle>
    <a:lvl1pPr algn="l" defTabSz="449263" rtl="0" fontAlgn="base">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49263" rtl="0" fontAlgn="base">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49263" rtl="0" fontAlgn="base">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49263" rtl="0" fontAlgn="base">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49263" rtl="0" fontAlgn="base">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definition of what a proxy is in general. This is included because a software proxy has similar responsibilities: a class acts on behalf of another class.</a:t>
            </a:r>
          </a:p>
        </p:txBody>
      </p:sp>
    </p:spTree>
    <p:extLst>
      <p:ext uri="{BB962C8B-B14F-4D97-AF65-F5344CB8AC3E}">
        <p14:creationId xmlns:p14="http://schemas.microsoft.com/office/powerpoint/2010/main" val="1057469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usage is similar to the adapter pattern: Changing behavior of a class after it’s made, without changing that classes code. So you wrap the class in extra functionality, by introducing a Proxy class.</a:t>
            </a:r>
          </a:p>
          <a:p>
            <a:endParaRPr lang="en-US" dirty="0"/>
          </a:p>
          <a:p>
            <a:r>
              <a:rPr lang="en-US" dirty="0"/>
              <a:t>Another usage is when you have a class with some “base functionality”, and you want to apply different extra functionality on different occasions. Then this extra functionality can be done with a proxy, which then also uses the original’s functionality.</a:t>
            </a:r>
          </a:p>
        </p:txBody>
      </p:sp>
    </p:spTree>
    <p:extLst>
      <p:ext uri="{BB962C8B-B14F-4D97-AF65-F5344CB8AC3E}">
        <p14:creationId xmlns:p14="http://schemas.microsoft.com/office/powerpoint/2010/main" val="1588919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structure of the proxy pattern. The </a:t>
            </a:r>
            <a:r>
              <a:rPr lang="en-US" dirty="0" err="1"/>
              <a:t>RealSubject</a:t>
            </a:r>
            <a:r>
              <a:rPr lang="en-US" dirty="0"/>
              <a:t> is the initial class, and we wrap its functionality in a Proxy class. So the Proxy class will do “something”, and then the let the </a:t>
            </a:r>
            <a:r>
              <a:rPr lang="en-US" dirty="0" err="1"/>
              <a:t>RealSubject</a:t>
            </a:r>
            <a:r>
              <a:rPr lang="en-US" dirty="0"/>
              <a:t> do the rest.</a:t>
            </a:r>
          </a:p>
          <a:p>
            <a:r>
              <a:rPr lang="en-US" dirty="0"/>
              <a:t>They share an interface, because the idea is that the rest of the system doesn’t need to know, whether it’s using a </a:t>
            </a:r>
            <a:r>
              <a:rPr lang="en-US" dirty="0" err="1"/>
              <a:t>RealSubject</a:t>
            </a:r>
            <a:r>
              <a:rPr lang="en-US" dirty="0"/>
              <a:t> or a Proxy.</a:t>
            </a:r>
          </a:p>
        </p:txBody>
      </p:sp>
    </p:spTree>
    <p:extLst>
      <p:ext uri="{BB962C8B-B14F-4D97-AF65-F5344CB8AC3E}">
        <p14:creationId xmlns:p14="http://schemas.microsoft.com/office/powerpoint/2010/main" val="3415836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RMI uses the proxy pattern. We don’t really see this, but when the client has an interface of the server, the client will call a method on the interface, which is implemented by a Proxy on the client side. The Proxy will then make the call to the </a:t>
            </a:r>
            <a:r>
              <a:rPr lang="en-US" dirty="0" err="1"/>
              <a:t>RealSubject</a:t>
            </a:r>
            <a:r>
              <a:rPr lang="en-US" dirty="0"/>
              <a:t> on the server side, i.e. the actual Server class. This happens through another Proxy on the server side, so we have two proxies in place here. There responsibility is to make the network connection.</a:t>
            </a:r>
          </a:p>
        </p:txBody>
      </p:sp>
    </p:spTree>
    <p:extLst>
      <p:ext uri="{BB962C8B-B14F-4D97-AF65-F5344CB8AC3E}">
        <p14:creationId xmlns:p14="http://schemas.microsoft.com/office/powerpoint/2010/main" val="2135948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image viewer program I can have thousands of images. Each could be represented by a button, or a thumbnail: a very scaled down version of the image.</a:t>
            </a:r>
          </a:p>
          <a:p>
            <a:r>
              <a:rPr lang="en-US" dirty="0"/>
              <a:t>I don’t want to load all images into the program initially, that would quickly fill out my RAM.</a:t>
            </a:r>
          </a:p>
          <a:p>
            <a:r>
              <a:rPr lang="en-US" dirty="0"/>
              <a:t>Instead I have a “representative” for each image: the button/thumbnail. These are low-cost in memory terms. When clicking on an image, the real image is loaded.</a:t>
            </a:r>
          </a:p>
        </p:txBody>
      </p:sp>
    </p:spTree>
    <p:extLst>
      <p:ext uri="{BB962C8B-B14F-4D97-AF65-F5344CB8AC3E}">
        <p14:creationId xmlns:p14="http://schemas.microsoft.com/office/powerpoint/2010/main" val="3590431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Proxy pattern structure here</a:t>
            </a:r>
          </a:p>
        </p:txBody>
      </p:sp>
    </p:spTree>
    <p:extLst>
      <p:ext uri="{BB962C8B-B14F-4D97-AF65-F5344CB8AC3E}">
        <p14:creationId xmlns:p14="http://schemas.microsoft.com/office/powerpoint/2010/main" val="754413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939800"/>
            <a:ext cx="6008688" cy="3381375"/>
          </a:xfrm>
        </p:spPr>
      </p:sp>
      <p:sp>
        <p:nvSpPr>
          <p:cNvPr id="3" name="Notes Placeholder 2"/>
          <p:cNvSpPr>
            <a:spLocks noGrp="1"/>
          </p:cNvSpPr>
          <p:nvPr>
            <p:ph type="body" idx="1"/>
          </p:nvPr>
        </p:nvSpPr>
        <p:spPr/>
        <p:txBody>
          <a:bodyPr/>
          <a:lstStyle/>
          <a:p>
            <a:r>
              <a:rPr lang="en-US" dirty="0"/>
              <a:t>The </a:t>
            </a:r>
            <a:r>
              <a:rPr lang="en-US" dirty="0" err="1"/>
              <a:t>RealImage</a:t>
            </a:r>
            <a:r>
              <a:rPr lang="en-US" dirty="0"/>
              <a:t> will initially load the image upon construction. So when this is object is created, it will take time to load the image, and it will consume a bunch of memory.</a:t>
            </a:r>
          </a:p>
          <a:p>
            <a:r>
              <a:rPr lang="en-US" dirty="0"/>
              <a:t>The display method is supposed to then show the image on the right side of my program. In my example, I just print out my intention to simplify stuff.</a:t>
            </a:r>
          </a:p>
        </p:txBody>
      </p:sp>
    </p:spTree>
    <p:extLst>
      <p:ext uri="{BB962C8B-B14F-4D97-AF65-F5344CB8AC3E}">
        <p14:creationId xmlns:p14="http://schemas.microsoft.com/office/powerpoint/2010/main" val="3657320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939800"/>
            <a:ext cx="6008688" cy="3381375"/>
          </a:xfrm>
        </p:spPr>
      </p:sp>
      <p:sp>
        <p:nvSpPr>
          <p:cNvPr id="3" name="Notes Placeholder 2"/>
          <p:cNvSpPr>
            <a:spLocks noGrp="1"/>
          </p:cNvSpPr>
          <p:nvPr>
            <p:ph type="body" idx="1"/>
          </p:nvPr>
        </p:nvSpPr>
        <p:spPr/>
        <p:txBody>
          <a:bodyPr/>
          <a:lstStyle/>
          <a:p>
            <a:r>
              <a:rPr lang="en-US" dirty="0"/>
              <a:t>The proxy image only loads the image, when it’s actually</a:t>
            </a:r>
            <a:r>
              <a:rPr lang="en-US" baseline="0" dirty="0"/>
              <a:t> needed.	All methods you are able to call on the </a:t>
            </a:r>
            <a:r>
              <a:rPr lang="en-US" baseline="0" dirty="0" err="1"/>
              <a:t>RealImage</a:t>
            </a:r>
            <a:r>
              <a:rPr lang="en-US" baseline="0" dirty="0"/>
              <a:t>, you should also be able to call on the </a:t>
            </a:r>
            <a:r>
              <a:rPr lang="en-US" baseline="0" dirty="0" err="1"/>
              <a:t>ProxyImage</a:t>
            </a:r>
            <a:r>
              <a:rPr lang="en-US" baseline="0" dirty="0"/>
              <a:t>, where the </a:t>
            </a:r>
            <a:r>
              <a:rPr lang="en-US" baseline="0" dirty="0" err="1"/>
              <a:t>ProxyImage</a:t>
            </a:r>
            <a:r>
              <a:rPr lang="en-US" baseline="0" dirty="0"/>
              <a:t> just forwards the method call to </a:t>
            </a:r>
            <a:r>
              <a:rPr lang="en-US" baseline="0" dirty="0" err="1"/>
              <a:t>RealImage</a:t>
            </a:r>
            <a:r>
              <a:rPr lang="en-US" baseline="0" dirty="0"/>
              <a:t>.</a:t>
            </a:r>
            <a:endParaRPr lang="en-US" dirty="0"/>
          </a:p>
        </p:txBody>
      </p:sp>
    </p:spTree>
    <p:extLst>
      <p:ext uri="{BB962C8B-B14F-4D97-AF65-F5344CB8AC3E}">
        <p14:creationId xmlns:p14="http://schemas.microsoft.com/office/powerpoint/2010/main" val="31874492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Forside I - corporate">
    <p:spTree>
      <p:nvGrpSpPr>
        <p:cNvPr id="1" name=""/>
        <p:cNvGrpSpPr/>
        <p:nvPr/>
      </p:nvGrpSpPr>
      <p:grpSpPr>
        <a:xfrm>
          <a:off x="0" y="0"/>
          <a:ext cx="0" cy="0"/>
          <a:chOff x="0" y="0"/>
          <a:chExt cx="0" cy="0"/>
        </a:xfrm>
      </p:grpSpPr>
      <p:sp>
        <p:nvSpPr>
          <p:cNvPr id="14" name="Rectangle 24"/>
          <p:cNvSpPr/>
          <p:nvPr userDrawn="1"/>
        </p:nvSpPr>
        <p:spPr>
          <a:xfrm>
            <a:off x="1" y="1"/>
            <a:ext cx="13439775" cy="7559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Title 1"/>
          <p:cNvSpPr>
            <a:spLocks noGrp="1"/>
          </p:cNvSpPr>
          <p:nvPr>
            <p:ph type="ctrTitle" hasCustomPrompt="1"/>
          </p:nvPr>
        </p:nvSpPr>
        <p:spPr>
          <a:xfrm>
            <a:off x="804317" y="2152642"/>
            <a:ext cx="8773858" cy="1816189"/>
          </a:xfrm>
        </p:spPr>
        <p:txBody>
          <a:bodyPr tIns="0" anchor="b" anchorCtr="0"/>
          <a:lstStyle>
            <a:lvl1pPr>
              <a:defRPr baseline="0">
                <a:latin typeface="Arial" panose="020B0604020202020204" pitchFamily="34" charset="0"/>
                <a:cs typeface="Arial" panose="020B0604020202020204" pitchFamily="34" charset="0"/>
              </a:defRPr>
            </a:lvl1pPr>
          </a:lstStyle>
          <a:p>
            <a:r>
              <a:rPr lang="da-DK" dirty="0" err="1"/>
              <a:t>Click</a:t>
            </a:r>
            <a:r>
              <a:rPr lang="da-DK" dirty="0"/>
              <a:t> to </a:t>
            </a:r>
            <a:r>
              <a:rPr lang="da-DK" dirty="0" err="1"/>
              <a:t>add</a:t>
            </a:r>
            <a:r>
              <a:rPr lang="da-DK" dirty="0"/>
              <a:t> Title</a:t>
            </a:r>
          </a:p>
        </p:txBody>
      </p:sp>
      <p:sp>
        <p:nvSpPr>
          <p:cNvPr id="3" name="Subtitle 2"/>
          <p:cNvSpPr>
            <a:spLocks noGrp="1"/>
          </p:cNvSpPr>
          <p:nvPr>
            <p:ph type="subTitle" idx="1" hasCustomPrompt="1"/>
          </p:nvPr>
        </p:nvSpPr>
        <p:spPr>
          <a:xfrm>
            <a:off x="804317" y="4086609"/>
            <a:ext cx="8773858" cy="1241050"/>
          </a:xfrm>
          <a:prstGeom prst="rect">
            <a:avLst/>
          </a:prstGeom>
        </p:spPr>
        <p:txBody>
          <a:bodyPr lIns="0"/>
          <a:lstStyle>
            <a:lvl1pPr marL="0" indent="0" algn="l">
              <a:buNone/>
              <a:defRPr>
                <a:solidFill>
                  <a:schemeClr val="tx1"/>
                </a:solidFill>
                <a:latin typeface="Arial" panose="020B0604020202020204" pitchFamily="34" charset="0"/>
                <a:cs typeface="Arial" panose="020B0604020202020204" pitchFamily="34" charset="0"/>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da-DK" dirty="0" err="1"/>
              <a:t>Click</a:t>
            </a:r>
            <a:r>
              <a:rPr lang="da-DK" dirty="0"/>
              <a:t> to </a:t>
            </a:r>
            <a:r>
              <a:rPr lang="da-DK" dirty="0" err="1"/>
              <a:t>add</a:t>
            </a:r>
            <a:r>
              <a:rPr lang="da-DK" dirty="0"/>
              <a:t> </a:t>
            </a:r>
            <a:r>
              <a:rPr lang="da-DK" dirty="0" err="1"/>
              <a:t>subtitle</a:t>
            </a:r>
            <a:endParaRPr lang="da-DK" dirty="0"/>
          </a:p>
        </p:txBody>
      </p:sp>
      <p:sp>
        <p:nvSpPr>
          <p:cNvPr id="11" name="AutoShape 4"/>
          <p:cNvSpPr>
            <a:spLocks/>
          </p:cNvSpPr>
          <p:nvPr userDrawn="1"/>
        </p:nvSpPr>
        <p:spPr bwMode="gray">
          <a:xfrm>
            <a:off x="-3425275" y="3492893"/>
            <a:ext cx="3308611" cy="1187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spAutoFit/>
          </a:bodyPr>
          <a:lstStyle>
            <a:lvl1pPr defTabSz="457200" eaLnBrk="0" hangingPunct="0">
              <a:spcBef>
                <a:spcPct val="20000"/>
              </a:spcBef>
              <a:buChar char="•"/>
              <a:tabLst>
                <a:tab pos="177800" algn="l"/>
              </a:tabLst>
              <a:defRPr sz="3200">
                <a:solidFill>
                  <a:schemeClr val="tx1"/>
                </a:solidFill>
                <a:latin typeface="Arial" charset="0"/>
              </a:defRPr>
            </a:lvl1pPr>
            <a:lvl2pPr marL="742950" indent="-285750" defTabSz="457200" eaLnBrk="0" hangingPunct="0">
              <a:spcBef>
                <a:spcPct val="20000"/>
              </a:spcBef>
              <a:buChar char="–"/>
              <a:tabLst>
                <a:tab pos="177800" algn="l"/>
              </a:tabLst>
              <a:defRPr sz="2800">
                <a:solidFill>
                  <a:schemeClr val="tx1"/>
                </a:solidFill>
                <a:latin typeface="Arial" charset="0"/>
              </a:defRPr>
            </a:lvl2pPr>
            <a:lvl3pPr marL="1143000" indent="-228600" defTabSz="457200" eaLnBrk="0" hangingPunct="0">
              <a:spcBef>
                <a:spcPct val="20000"/>
              </a:spcBef>
              <a:buChar char="•"/>
              <a:tabLst>
                <a:tab pos="177800" algn="l"/>
              </a:tabLst>
              <a:defRPr sz="2400">
                <a:solidFill>
                  <a:schemeClr val="tx1"/>
                </a:solidFill>
                <a:latin typeface="Arial" charset="0"/>
              </a:defRPr>
            </a:lvl3pPr>
            <a:lvl4pPr marL="1600200" indent="-228600" defTabSz="457200" eaLnBrk="0" hangingPunct="0">
              <a:spcBef>
                <a:spcPct val="20000"/>
              </a:spcBef>
              <a:buChar char="–"/>
              <a:tabLst>
                <a:tab pos="177800" algn="l"/>
              </a:tabLst>
              <a:defRPr sz="2000">
                <a:solidFill>
                  <a:schemeClr val="tx1"/>
                </a:solidFill>
                <a:latin typeface="Arial" charset="0"/>
              </a:defRPr>
            </a:lvl4pPr>
            <a:lvl5pPr marL="2057400" indent="-228600" defTabSz="457200" eaLnBrk="0" hangingPunct="0">
              <a:spcBef>
                <a:spcPct val="20000"/>
              </a:spcBef>
              <a:buChar char="»"/>
              <a:tabLst>
                <a:tab pos="177800" algn="l"/>
              </a:tabLst>
              <a:defRPr sz="2000">
                <a:solidFill>
                  <a:schemeClr val="tx1"/>
                </a:solidFill>
                <a:latin typeface="Arial" charset="0"/>
              </a:defRPr>
            </a:lvl5pPr>
            <a:lvl6pPr marL="2514600" indent="-228600" defTabSz="457200" eaLnBrk="0" fontAlgn="base" hangingPunct="0">
              <a:spcBef>
                <a:spcPct val="20000"/>
              </a:spcBef>
              <a:spcAft>
                <a:spcPct val="0"/>
              </a:spcAft>
              <a:buChar char="»"/>
              <a:tabLst>
                <a:tab pos="177800" algn="l"/>
              </a:tabLst>
              <a:defRPr sz="2000">
                <a:solidFill>
                  <a:schemeClr val="tx1"/>
                </a:solidFill>
                <a:latin typeface="Arial" charset="0"/>
              </a:defRPr>
            </a:lvl6pPr>
            <a:lvl7pPr marL="2971800" indent="-228600" defTabSz="457200" eaLnBrk="0" fontAlgn="base" hangingPunct="0">
              <a:spcBef>
                <a:spcPct val="20000"/>
              </a:spcBef>
              <a:spcAft>
                <a:spcPct val="0"/>
              </a:spcAft>
              <a:buChar char="»"/>
              <a:tabLst>
                <a:tab pos="177800" algn="l"/>
              </a:tabLst>
              <a:defRPr sz="2000">
                <a:solidFill>
                  <a:schemeClr val="tx1"/>
                </a:solidFill>
                <a:latin typeface="Arial" charset="0"/>
              </a:defRPr>
            </a:lvl7pPr>
            <a:lvl8pPr marL="3429000" indent="-228600" defTabSz="457200" eaLnBrk="0" fontAlgn="base" hangingPunct="0">
              <a:spcBef>
                <a:spcPct val="20000"/>
              </a:spcBef>
              <a:spcAft>
                <a:spcPct val="0"/>
              </a:spcAft>
              <a:buChar char="»"/>
              <a:tabLst>
                <a:tab pos="177800" algn="l"/>
              </a:tabLst>
              <a:defRPr sz="2000">
                <a:solidFill>
                  <a:schemeClr val="tx1"/>
                </a:solidFill>
                <a:latin typeface="Arial" charset="0"/>
              </a:defRPr>
            </a:lvl8pPr>
            <a:lvl9pPr marL="3886200" indent="-228600" defTabSz="457200" eaLnBrk="0" fontAlgn="base" hangingPunct="0">
              <a:spcBef>
                <a:spcPct val="20000"/>
              </a:spcBef>
              <a:spcAft>
                <a:spcPct val="0"/>
              </a:spcAft>
              <a:buChar char="»"/>
              <a:tabLst>
                <a:tab pos="177800" algn="l"/>
              </a:tabLst>
              <a:defRPr sz="2000">
                <a:solidFill>
                  <a:schemeClr val="tx1"/>
                </a:solidFill>
                <a:latin typeface="Arial" charset="0"/>
              </a:defRPr>
            </a:lvl9pPr>
          </a:lstStyle>
          <a:p>
            <a:pPr algn="r" eaLnBrk="1" hangingPunct="1">
              <a:spcBef>
                <a:spcPct val="0"/>
              </a:spcBef>
              <a:buFontTx/>
              <a:buNone/>
              <a:defRPr/>
            </a:pPr>
            <a:r>
              <a:rPr lang="da-DK" altLang="da-DK" sz="1102" b="1" noProof="1">
                <a:solidFill>
                  <a:schemeClr val="tx1"/>
                </a:solidFill>
                <a:latin typeface="+mn-lt"/>
                <a:cs typeface="Arial" charset="0"/>
              </a:rPr>
              <a:t>Indsæt hjælpelinjer til </a:t>
            </a:r>
            <a:br>
              <a:rPr lang="da-DK" altLang="da-DK" sz="1102" b="1" noProof="1">
                <a:solidFill>
                  <a:schemeClr val="tx1"/>
                </a:solidFill>
                <a:latin typeface="+mn-lt"/>
                <a:cs typeface="Arial" charset="0"/>
              </a:rPr>
            </a:br>
            <a:r>
              <a:rPr lang="da-DK" altLang="da-DK" sz="1102" b="1" noProof="1">
                <a:solidFill>
                  <a:schemeClr val="tx1"/>
                </a:solidFill>
                <a:latin typeface="+mn-lt"/>
                <a:cs typeface="Arial" charset="0"/>
              </a:rPr>
              <a:t>placering af objekter</a:t>
            </a:r>
          </a:p>
          <a:p>
            <a:pPr algn="r" eaLnBrk="1" hangingPunct="1">
              <a:spcBef>
                <a:spcPct val="0"/>
              </a:spcBef>
              <a:buFontTx/>
              <a:buNone/>
              <a:defRPr/>
            </a:pPr>
            <a:r>
              <a:rPr lang="da-DK" altLang="da-DK" sz="1102" b="1" noProof="1">
                <a:solidFill>
                  <a:schemeClr val="tx1"/>
                </a:solidFill>
                <a:latin typeface="+mn-lt"/>
                <a:cs typeface="Arial" charset="0"/>
              </a:rPr>
              <a:t>1. </a:t>
            </a:r>
            <a:r>
              <a:rPr lang="da-DK" altLang="da-DK" sz="1102" noProof="1">
                <a:solidFill>
                  <a:schemeClr val="tx1"/>
                </a:solidFill>
                <a:latin typeface="+mn-lt"/>
                <a:cs typeface="Arial" charset="0"/>
              </a:rPr>
              <a:t>Højre klik udenfor slidet </a:t>
            </a:r>
            <a:br>
              <a:rPr lang="da-DK" altLang="da-DK" sz="1102" noProof="1">
                <a:solidFill>
                  <a:schemeClr val="tx1"/>
                </a:solidFill>
                <a:latin typeface="+mn-lt"/>
                <a:cs typeface="Arial" charset="0"/>
              </a:rPr>
            </a:br>
            <a:r>
              <a:rPr lang="da-DK" altLang="da-DK" sz="1102" noProof="1">
                <a:solidFill>
                  <a:schemeClr val="tx1"/>
                </a:solidFill>
                <a:latin typeface="+mn-lt"/>
                <a:cs typeface="Arial" charset="0"/>
              </a:rPr>
              <a:t>og vælg </a:t>
            </a:r>
            <a:r>
              <a:rPr lang="da-DK" altLang="da-DK" sz="1102" b="1" noProof="1">
                <a:solidFill>
                  <a:schemeClr val="tx1"/>
                </a:solidFill>
                <a:latin typeface="+mn-lt"/>
                <a:cs typeface="Arial" charset="0"/>
              </a:rPr>
              <a:t>’Gitter og hjælpelinjer’</a:t>
            </a:r>
          </a:p>
          <a:p>
            <a:pPr algn="r" eaLnBrk="1" hangingPunct="1">
              <a:spcBef>
                <a:spcPct val="0"/>
              </a:spcBef>
              <a:buFontTx/>
              <a:buNone/>
              <a:defRPr/>
            </a:pPr>
            <a:r>
              <a:rPr lang="da-DK" altLang="da-DK" sz="1102" b="1" noProof="1">
                <a:solidFill>
                  <a:schemeClr val="tx1"/>
                </a:solidFill>
                <a:latin typeface="+mn-lt"/>
                <a:cs typeface="Arial" charset="0"/>
              </a:rPr>
              <a:t>2. </a:t>
            </a:r>
            <a:r>
              <a:rPr lang="da-DK" altLang="da-DK" sz="1102" noProof="1">
                <a:solidFill>
                  <a:schemeClr val="tx1"/>
                </a:solidFill>
                <a:latin typeface="+mn-lt"/>
                <a:cs typeface="Arial" charset="0"/>
              </a:rPr>
              <a:t>Sæt kryds ved </a:t>
            </a:r>
            <a:r>
              <a:rPr lang="da-DK" altLang="da-DK" sz="1102" b="1" noProof="1">
                <a:solidFill>
                  <a:schemeClr val="tx1"/>
                </a:solidFill>
                <a:latin typeface="+mn-lt"/>
                <a:cs typeface="Arial" charset="0"/>
              </a:rPr>
              <a:t>’Vis tegne-</a:t>
            </a:r>
            <a:br>
              <a:rPr lang="da-DK" altLang="da-DK" sz="1102" b="1" noProof="1">
                <a:solidFill>
                  <a:schemeClr val="tx1"/>
                </a:solidFill>
                <a:latin typeface="+mn-lt"/>
                <a:cs typeface="Arial" charset="0"/>
              </a:rPr>
            </a:br>
            <a:r>
              <a:rPr lang="da-DK" altLang="da-DK" sz="1102" b="1" noProof="1">
                <a:solidFill>
                  <a:schemeClr val="tx1"/>
                </a:solidFill>
                <a:latin typeface="+mn-lt"/>
                <a:cs typeface="Arial" charset="0"/>
              </a:rPr>
              <a:t>hjælpelinjer på skærmen’</a:t>
            </a:r>
          </a:p>
          <a:p>
            <a:pPr algn="r" eaLnBrk="1" hangingPunct="1">
              <a:spcBef>
                <a:spcPct val="0"/>
              </a:spcBef>
              <a:buFontTx/>
              <a:buNone/>
              <a:defRPr/>
            </a:pPr>
            <a:r>
              <a:rPr lang="da-DK" altLang="da-DK" sz="1102" b="1" noProof="1">
                <a:solidFill>
                  <a:schemeClr val="tx1"/>
                </a:solidFill>
                <a:latin typeface="+mn-lt"/>
                <a:cs typeface="Arial" charset="0"/>
              </a:rPr>
              <a:t>3.</a:t>
            </a:r>
            <a:r>
              <a:rPr lang="da-DK" altLang="da-DK" sz="1102" noProof="1">
                <a:solidFill>
                  <a:schemeClr val="tx1"/>
                </a:solidFill>
                <a:latin typeface="+mn-lt"/>
                <a:cs typeface="Arial" charset="0"/>
              </a:rPr>
              <a:t> Vælg </a:t>
            </a:r>
            <a:r>
              <a:rPr lang="da-DK" altLang="da-DK" sz="1102" b="1" noProof="1">
                <a:solidFill>
                  <a:schemeClr val="tx1"/>
                </a:solidFill>
                <a:latin typeface="+mn-lt"/>
                <a:cs typeface="Arial" charset="0"/>
              </a:rPr>
              <a:t>’OK’</a:t>
            </a:r>
          </a:p>
        </p:txBody>
      </p:sp>
      <p:sp>
        <p:nvSpPr>
          <p:cNvPr id="18" name="TextBox 3"/>
          <p:cNvSpPr txBox="1"/>
          <p:nvPr userDrawn="1"/>
        </p:nvSpPr>
        <p:spPr>
          <a:xfrm>
            <a:off x="-3425275" y="2112160"/>
            <a:ext cx="3247946" cy="1017586"/>
          </a:xfrm>
          <a:prstGeom prst="rect">
            <a:avLst/>
          </a:prstGeom>
          <a:noFill/>
        </p:spPr>
        <p:txBody>
          <a:bodyPr lIns="0" tIns="0" rIns="0" bIns="0">
            <a:spAutoFit/>
          </a:bodyPr>
          <a:lstStyle/>
          <a:p>
            <a:pPr algn="r">
              <a:spcBef>
                <a:spcPts val="661"/>
              </a:spcBef>
              <a:defRPr/>
            </a:pPr>
            <a:r>
              <a:rPr lang="en-GB" sz="1102" b="1" noProof="1">
                <a:solidFill>
                  <a:schemeClr val="tx1"/>
                </a:solidFill>
                <a:latin typeface="+mn-lt"/>
                <a:cs typeface="Arial" panose="020B0604020202020204" pitchFamily="34" charset="0"/>
              </a:rPr>
              <a:t>Vælg layout/design</a:t>
            </a:r>
            <a:br>
              <a:rPr lang="en-GB" sz="1102" b="1" noProof="1">
                <a:solidFill>
                  <a:schemeClr val="tx1"/>
                </a:solidFill>
                <a:latin typeface="+mn-lt"/>
                <a:cs typeface="Arial" panose="020B0604020202020204" pitchFamily="34" charset="0"/>
              </a:rPr>
            </a:br>
            <a:r>
              <a:rPr lang="en-GB" sz="1102" b="1" noProof="1">
                <a:solidFill>
                  <a:schemeClr val="tx1"/>
                </a:solidFill>
                <a:latin typeface="+mn-lt"/>
                <a:cs typeface="Arial" panose="020B0604020202020204" pitchFamily="34" charset="0"/>
              </a:rPr>
              <a:t>1. </a:t>
            </a:r>
            <a:r>
              <a:rPr lang="en-GB" sz="1102" noProof="1">
                <a:solidFill>
                  <a:schemeClr val="tx1"/>
                </a:solidFill>
                <a:latin typeface="+mn-lt"/>
                <a:cs typeface="Arial" panose="020B0604020202020204" pitchFamily="34" charset="0"/>
              </a:rPr>
              <a:t>Højre klik udenfor dit slide </a:t>
            </a:r>
            <a:br>
              <a:rPr lang="en-GB" sz="1102" noProof="1">
                <a:solidFill>
                  <a:schemeClr val="tx1"/>
                </a:solidFill>
                <a:latin typeface="+mn-lt"/>
                <a:cs typeface="Arial" panose="020B0604020202020204" pitchFamily="34" charset="0"/>
              </a:rPr>
            </a:br>
            <a:r>
              <a:rPr lang="en-GB" sz="1102" b="1" noProof="1">
                <a:solidFill>
                  <a:schemeClr val="tx1"/>
                </a:solidFill>
                <a:latin typeface="+mn-lt"/>
                <a:cs typeface="Arial" panose="020B0604020202020204" pitchFamily="34" charset="0"/>
              </a:rPr>
              <a:t>2. </a:t>
            </a:r>
            <a:r>
              <a:rPr lang="en-GB" sz="1102" noProof="1">
                <a:solidFill>
                  <a:schemeClr val="tx1"/>
                </a:solidFill>
                <a:latin typeface="+mn-lt"/>
                <a:cs typeface="Arial" panose="020B0604020202020204" pitchFamily="34" charset="0"/>
              </a:rPr>
              <a:t>Vælg et passende layout </a:t>
            </a:r>
            <a:br>
              <a:rPr lang="en-GB" sz="1102" noProof="1">
                <a:solidFill>
                  <a:schemeClr val="tx1"/>
                </a:solidFill>
                <a:latin typeface="+mn-lt"/>
                <a:cs typeface="Arial" panose="020B0604020202020204" pitchFamily="34" charset="0"/>
              </a:rPr>
            </a:br>
            <a:r>
              <a:rPr lang="en-GB" sz="1102" noProof="1">
                <a:solidFill>
                  <a:schemeClr val="tx1"/>
                </a:solidFill>
                <a:latin typeface="+mn-lt"/>
                <a:cs typeface="Arial" panose="020B0604020202020204" pitchFamily="34" charset="0"/>
              </a:rPr>
              <a:t>fra “drop ned” menuen</a:t>
            </a:r>
            <a:br>
              <a:rPr lang="en-GB" sz="1102" noProof="1">
                <a:solidFill>
                  <a:schemeClr val="tx1"/>
                </a:solidFill>
                <a:latin typeface="+mn-lt"/>
                <a:cs typeface="Arial" panose="020B0604020202020204" pitchFamily="34" charset="0"/>
              </a:rPr>
            </a:br>
            <a:r>
              <a:rPr lang="en-GB" sz="1102" noProof="1">
                <a:solidFill>
                  <a:schemeClr val="tx1"/>
                </a:solidFill>
                <a:latin typeface="+mn-lt"/>
                <a:cs typeface="Arial" panose="020B0604020202020204" pitchFamily="34" charset="0"/>
              </a:rPr>
              <a:t>Når du laver et nyt slide kan du vælge layout direkt under knappen ‘Nyt dias’</a:t>
            </a:r>
          </a:p>
        </p:txBody>
      </p:sp>
      <p:sp>
        <p:nvSpPr>
          <p:cNvPr id="19" name="AutoShape 4"/>
          <p:cNvSpPr>
            <a:spLocks/>
          </p:cNvSpPr>
          <p:nvPr userDrawn="1"/>
        </p:nvSpPr>
        <p:spPr bwMode="gray">
          <a:xfrm>
            <a:off x="-3228766" y="643972"/>
            <a:ext cx="3112103" cy="1187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spAutoFit/>
          </a:bodyPr>
          <a:lstStyle>
            <a:lvl1pPr defTabSz="457200" eaLnBrk="0" hangingPunct="0">
              <a:spcBef>
                <a:spcPct val="20000"/>
              </a:spcBef>
              <a:buChar char="•"/>
              <a:tabLst>
                <a:tab pos="177800" algn="l"/>
              </a:tabLst>
              <a:defRPr sz="3200">
                <a:solidFill>
                  <a:schemeClr val="tx1"/>
                </a:solidFill>
                <a:latin typeface="Arial" charset="0"/>
              </a:defRPr>
            </a:lvl1pPr>
            <a:lvl2pPr marL="742950" indent="-285750" defTabSz="457200" eaLnBrk="0" hangingPunct="0">
              <a:spcBef>
                <a:spcPct val="20000"/>
              </a:spcBef>
              <a:buChar char="–"/>
              <a:tabLst>
                <a:tab pos="177800" algn="l"/>
              </a:tabLst>
              <a:defRPr sz="2800">
                <a:solidFill>
                  <a:schemeClr val="tx1"/>
                </a:solidFill>
                <a:latin typeface="Arial" charset="0"/>
              </a:defRPr>
            </a:lvl2pPr>
            <a:lvl3pPr marL="1143000" indent="-228600" defTabSz="457200" eaLnBrk="0" hangingPunct="0">
              <a:spcBef>
                <a:spcPct val="20000"/>
              </a:spcBef>
              <a:buChar char="•"/>
              <a:tabLst>
                <a:tab pos="177800" algn="l"/>
              </a:tabLst>
              <a:defRPr sz="2400">
                <a:solidFill>
                  <a:schemeClr val="tx1"/>
                </a:solidFill>
                <a:latin typeface="Arial" charset="0"/>
              </a:defRPr>
            </a:lvl3pPr>
            <a:lvl4pPr marL="1600200" indent="-228600" defTabSz="457200" eaLnBrk="0" hangingPunct="0">
              <a:spcBef>
                <a:spcPct val="20000"/>
              </a:spcBef>
              <a:buChar char="–"/>
              <a:tabLst>
                <a:tab pos="177800" algn="l"/>
              </a:tabLst>
              <a:defRPr sz="2000">
                <a:solidFill>
                  <a:schemeClr val="tx1"/>
                </a:solidFill>
                <a:latin typeface="Arial" charset="0"/>
              </a:defRPr>
            </a:lvl4pPr>
            <a:lvl5pPr marL="2057400" indent="-228600" defTabSz="457200" eaLnBrk="0" hangingPunct="0">
              <a:spcBef>
                <a:spcPct val="20000"/>
              </a:spcBef>
              <a:buChar char="»"/>
              <a:tabLst>
                <a:tab pos="177800" algn="l"/>
              </a:tabLst>
              <a:defRPr sz="2000">
                <a:solidFill>
                  <a:schemeClr val="tx1"/>
                </a:solidFill>
                <a:latin typeface="Arial" charset="0"/>
              </a:defRPr>
            </a:lvl5pPr>
            <a:lvl6pPr marL="2514600" indent="-228600" defTabSz="457200" eaLnBrk="0" fontAlgn="base" hangingPunct="0">
              <a:spcBef>
                <a:spcPct val="20000"/>
              </a:spcBef>
              <a:spcAft>
                <a:spcPct val="0"/>
              </a:spcAft>
              <a:buChar char="»"/>
              <a:tabLst>
                <a:tab pos="177800" algn="l"/>
              </a:tabLst>
              <a:defRPr sz="2000">
                <a:solidFill>
                  <a:schemeClr val="tx1"/>
                </a:solidFill>
                <a:latin typeface="Arial" charset="0"/>
              </a:defRPr>
            </a:lvl6pPr>
            <a:lvl7pPr marL="2971800" indent="-228600" defTabSz="457200" eaLnBrk="0" fontAlgn="base" hangingPunct="0">
              <a:spcBef>
                <a:spcPct val="20000"/>
              </a:spcBef>
              <a:spcAft>
                <a:spcPct val="0"/>
              </a:spcAft>
              <a:buChar char="»"/>
              <a:tabLst>
                <a:tab pos="177800" algn="l"/>
              </a:tabLst>
              <a:defRPr sz="2000">
                <a:solidFill>
                  <a:schemeClr val="tx1"/>
                </a:solidFill>
                <a:latin typeface="Arial" charset="0"/>
              </a:defRPr>
            </a:lvl7pPr>
            <a:lvl8pPr marL="3429000" indent="-228600" defTabSz="457200" eaLnBrk="0" fontAlgn="base" hangingPunct="0">
              <a:spcBef>
                <a:spcPct val="20000"/>
              </a:spcBef>
              <a:spcAft>
                <a:spcPct val="0"/>
              </a:spcAft>
              <a:buChar char="»"/>
              <a:tabLst>
                <a:tab pos="177800" algn="l"/>
              </a:tabLst>
              <a:defRPr sz="2000">
                <a:solidFill>
                  <a:schemeClr val="tx1"/>
                </a:solidFill>
                <a:latin typeface="Arial" charset="0"/>
              </a:defRPr>
            </a:lvl8pPr>
            <a:lvl9pPr marL="3886200" indent="-228600" defTabSz="457200" eaLnBrk="0" fontAlgn="base" hangingPunct="0">
              <a:spcBef>
                <a:spcPct val="20000"/>
              </a:spcBef>
              <a:spcAft>
                <a:spcPct val="0"/>
              </a:spcAft>
              <a:buChar char="»"/>
              <a:tabLst>
                <a:tab pos="177800" algn="l"/>
              </a:tabLst>
              <a:defRPr sz="2000">
                <a:solidFill>
                  <a:schemeClr val="tx1"/>
                </a:solidFill>
                <a:latin typeface="Arial" charset="0"/>
              </a:defRPr>
            </a:lvl9pPr>
          </a:lstStyle>
          <a:p>
            <a:pPr algn="r" eaLnBrk="1" hangingPunct="1">
              <a:spcBef>
                <a:spcPct val="0"/>
              </a:spcBef>
              <a:buFontTx/>
              <a:buNone/>
              <a:defRPr/>
            </a:pPr>
            <a:r>
              <a:rPr lang="da-DK" altLang="da-DK" sz="1102" b="1" kern="1200" noProof="1">
                <a:solidFill>
                  <a:schemeClr val="tx1"/>
                </a:solidFill>
                <a:latin typeface="+mn-lt"/>
                <a:ea typeface="+mn-ea"/>
                <a:cs typeface="Arial" charset="0"/>
              </a:rPr>
              <a:t>Indsæt nyt ikon </a:t>
            </a:r>
            <a:br>
              <a:rPr lang="da-DK" altLang="da-DK" sz="1102" b="1" kern="1200" noProof="1">
                <a:solidFill>
                  <a:schemeClr val="tx1"/>
                </a:solidFill>
                <a:latin typeface="+mn-lt"/>
                <a:ea typeface="+mn-ea"/>
                <a:cs typeface="Arial" charset="0"/>
              </a:rPr>
            </a:br>
            <a:r>
              <a:rPr lang="da-DK" altLang="da-DK" sz="1102" b="1" kern="1200" noProof="1">
                <a:solidFill>
                  <a:schemeClr val="tx1"/>
                </a:solidFill>
                <a:latin typeface="+mn-lt"/>
                <a:ea typeface="+mn-ea"/>
                <a:cs typeface="Arial" charset="0"/>
              </a:rPr>
              <a:t>1. </a:t>
            </a:r>
            <a:r>
              <a:rPr lang="da-DK" altLang="da-DK" sz="1102" b="0" kern="1200" noProof="1">
                <a:solidFill>
                  <a:schemeClr val="tx1"/>
                </a:solidFill>
                <a:latin typeface="+mn-lt"/>
                <a:ea typeface="+mn-ea"/>
                <a:cs typeface="Arial" charset="0"/>
              </a:rPr>
              <a:t>Højre klik på ikonet</a:t>
            </a:r>
            <a:br>
              <a:rPr lang="da-DK" altLang="da-DK" sz="1102" b="0" kern="1200" noProof="1">
                <a:solidFill>
                  <a:schemeClr val="tx1"/>
                </a:solidFill>
                <a:latin typeface="+mn-lt"/>
                <a:ea typeface="+mn-ea"/>
                <a:cs typeface="Arial" charset="0"/>
              </a:rPr>
            </a:br>
            <a:r>
              <a:rPr lang="da-DK" altLang="da-DK" sz="1102" b="1" kern="1200" noProof="1">
                <a:solidFill>
                  <a:schemeClr val="tx1"/>
                </a:solidFill>
                <a:latin typeface="+mn-lt"/>
                <a:ea typeface="+mn-ea"/>
                <a:cs typeface="Arial" charset="0"/>
              </a:rPr>
              <a:t>2. </a:t>
            </a:r>
            <a:r>
              <a:rPr lang="da-DK" altLang="da-DK" sz="1102" b="0" kern="1200" noProof="1">
                <a:solidFill>
                  <a:schemeClr val="tx1"/>
                </a:solidFill>
                <a:latin typeface="+mn-lt"/>
                <a:ea typeface="+mn-ea"/>
                <a:cs typeface="Arial" charset="0"/>
              </a:rPr>
              <a:t>Vælg</a:t>
            </a:r>
            <a:r>
              <a:rPr lang="da-DK" altLang="da-DK" sz="1102" b="0" kern="1200" baseline="0" noProof="1">
                <a:solidFill>
                  <a:schemeClr val="tx1"/>
                </a:solidFill>
                <a:latin typeface="+mn-lt"/>
                <a:ea typeface="+mn-ea"/>
                <a:cs typeface="Arial" charset="0"/>
              </a:rPr>
              <a:t> </a:t>
            </a:r>
            <a:r>
              <a:rPr lang="da-DK" altLang="da-DK" sz="1102" b="1" kern="1200" baseline="0" noProof="1">
                <a:solidFill>
                  <a:schemeClr val="tx1"/>
                </a:solidFill>
                <a:latin typeface="+mn-lt"/>
                <a:ea typeface="+mn-ea"/>
                <a:cs typeface="Arial" charset="0"/>
              </a:rPr>
              <a:t>Skift billede</a:t>
            </a:r>
          </a:p>
          <a:p>
            <a:pPr algn="r" eaLnBrk="1" hangingPunct="1">
              <a:spcBef>
                <a:spcPct val="0"/>
              </a:spcBef>
              <a:buFontTx/>
              <a:buNone/>
              <a:defRPr/>
            </a:pPr>
            <a:r>
              <a:rPr lang="da-DK" altLang="da-DK" sz="1102" b="1" kern="1200" baseline="0" noProof="1">
                <a:solidFill>
                  <a:schemeClr val="tx1"/>
                </a:solidFill>
                <a:latin typeface="+mn-lt"/>
                <a:ea typeface="+mn-ea"/>
                <a:cs typeface="Arial" charset="0"/>
              </a:rPr>
              <a:t>3. </a:t>
            </a:r>
            <a:r>
              <a:rPr lang="da-DK" altLang="da-DK" sz="1102" b="0" kern="1200" baseline="0" noProof="1">
                <a:solidFill>
                  <a:schemeClr val="tx1"/>
                </a:solidFill>
                <a:latin typeface="+mn-lt"/>
                <a:ea typeface="+mn-ea"/>
                <a:cs typeface="Arial" charset="0"/>
              </a:rPr>
              <a:t>Vælg det nye ikon</a:t>
            </a:r>
            <a:br>
              <a:rPr lang="da-DK" altLang="da-DK" sz="1102" b="0" kern="1200" baseline="0" noProof="1">
                <a:solidFill>
                  <a:schemeClr val="tx1"/>
                </a:solidFill>
                <a:latin typeface="+mn-lt"/>
                <a:ea typeface="+mn-ea"/>
                <a:cs typeface="Arial" charset="0"/>
              </a:rPr>
            </a:br>
            <a:r>
              <a:rPr lang="da-DK" altLang="da-DK" sz="1102" b="1" kern="1200" baseline="0" noProof="1">
                <a:solidFill>
                  <a:schemeClr val="tx1"/>
                </a:solidFill>
                <a:latin typeface="+mn-lt"/>
                <a:ea typeface="+mn-ea"/>
                <a:cs typeface="Arial" charset="0"/>
              </a:rPr>
              <a:t>4.</a:t>
            </a:r>
            <a:r>
              <a:rPr lang="da-DK" altLang="da-DK" sz="1102" b="0" kern="1200" baseline="0" noProof="1">
                <a:solidFill>
                  <a:schemeClr val="tx1"/>
                </a:solidFill>
                <a:latin typeface="+mn-lt"/>
                <a:ea typeface="+mn-ea"/>
                <a:cs typeface="Arial" charset="0"/>
              </a:rPr>
              <a:t> Tryk </a:t>
            </a:r>
            <a:r>
              <a:rPr lang="da-DK" altLang="da-DK" sz="1102" b="1" kern="1200" baseline="0" noProof="1">
                <a:solidFill>
                  <a:schemeClr val="tx1"/>
                </a:solidFill>
                <a:latin typeface="+mn-lt"/>
                <a:ea typeface="+mn-ea"/>
                <a:cs typeface="Arial" charset="0"/>
              </a:rPr>
              <a:t>Indsæt</a:t>
            </a:r>
            <a:br>
              <a:rPr lang="da-DK" altLang="da-DK" sz="1102" b="1" kern="1200" baseline="0" noProof="1">
                <a:solidFill>
                  <a:schemeClr val="tx1"/>
                </a:solidFill>
                <a:latin typeface="+mn-lt"/>
                <a:ea typeface="+mn-ea"/>
                <a:cs typeface="Arial" charset="0"/>
              </a:rPr>
            </a:br>
            <a:r>
              <a:rPr lang="da-DK" altLang="da-DK" sz="1102" b="1" kern="1200" baseline="0" noProof="1">
                <a:solidFill>
                  <a:schemeClr val="tx1"/>
                </a:solidFill>
                <a:latin typeface="+mn-lt"/>
                <a:ea typeface="+mn-ea"/>
                <a:cs typeface="Arial" charset="0"/>
              </a:rPr>
              <a:t>5. </a:t>
            </a:r>
            <a:r>
              <a:rPr lang="da-DK" altLang="da-DK" sz="1102" b="0" kern="1200" baseline="0" noProof="1">
                <a:solidFill>
                  <a:schemeClr val="tx1"/>
                </a:solidFill>
                <a:latin typeface="+mn-lt"/>
                <a:ea typeface="+mn-ea"/>
                <a:cs typeface="Arial" charset="0"/>
              </a:rPr>
              <a:t>Højre klik og vælg </a:t>
            </a:r>
            <a:r>
              <a:rPr lang="da-DK" altLang="da-DK" sz="1102" b="1" kern="1200" baseline="0" noProof="1">
                <a:solidFill>
                  <a:schemeClr val="tx1"/>
                </a:solidFill>
                <a:latin typeface="+mn-lt"/>
                <a:ea typeface="+mn-ea"/>
                <a:cs typeface="Arial" charset="0"/>
              </a:rPr>
              <a:t>Nulstil</a:t>
            </a:r>
            <a:r>
              <a:rPr lang="da-DK" altLang="da-DK" sz="1102" b="0" kern="1200" baseline="0" noProof="1">
                <a:solidFill>
                  <a:schemeClr val="tx1"/>
                </a:solidFill>
                <a:latin typeface="+mn-lt"/>
                <a:ea typeface="+mn-ea"/>
                <a:cs typeface="Arial" charset="0"/>
              </a:rPr>
              <a:t> hvis  pladsholderen forandrer sig</a:t>
            </a:r>
            <a:endParaRPr lang="da-DK" altLang="da-DK" sz="1102" b="0" kern="1200" noProof="1">
              <a:solidFill>
                <a:schemeClr val="tx1"/>
              </a:solidFill>
              <a:latin typeface="+mn-lt"/>
              <a:ea typeface="+mn-ea"/>
              <a:cs typeface="Arial" charset="0"/>
            </a:endParaRPr>
          </a:p>
        </p:txBody>
      </p:sp>
      <p:sp>
        <p:nvSpPr>
          <p:cNvPr id="16" name="TextBox 17"/>
          <p:cNvSpPr txBox="1">
            <a:spLocks noChangeArrowheads="1"/>
          </p:cNvSpPr>
          <p:nvPr userDrawn="1"/>
        </p:nvSpPr>
        <p:spPr bwMode="auto">
          <a:xfrm>
            <a:off x="-3483608" y="6541875"/>
            <a:ext cx="3352944" cy="1017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eaLnBrk="1" hangingPunct="1">
              <a:spcBef>
                <a:spcPct val="0"/>
              </a:spcBef>
              <a:buFontTx/>
              <a:buNone/>
            </a:pPr>
            <a:r>
              <a:rPr lang="da-DK" altLang="da-DK" sz="1102" b="1" dirty="0">
                <a:solidFill>
                  <a:schemeClr val="tx1"/>
                </a:solidFill>
                <a:latin typeface="+mn-lt"/>
              </a:rPr>
              <a:t>Generer titlen til alle slides</a:t>
            </a:r>
          </a:p>
          <a:p>
            <a:pPr algn="r" eaLnBrk="1" hangingPunct="1">
              <a:spcBef>
                <a:spcPct val="0"/>
              </a:spcBef>
              <a:buFontTx/>
              <a:buNone/>
            </a:pPr>
            <a:r>
              <a:rPr lang="da-DK" altLang="da-DK" sz="1102" b="1" dirty="0">
                <a:solidFill>
                  <a:schemeClr val="tx1"/>
                </a:solidFill>
                <a:latin typeface="+mn-lt"/>
              </a:rPr>
              <a:t>1. </a:t>
            </a:r>
            <a:r>
              <a:rPr lang="da-DK" altLang="da-DK" sz="1102" dirty="0">
                <a:solidFill>
                  <a:schemeClr val="tx1"/>
                </a:solidFill>
                <a:latin typeface="+mn-lt"/>
              </a:rPr>
              <a:t>Vælg </a:t>
            </a:r>
            <a:r>
              <a:rPr lang="da-DK" altLang="da-DK" sz="1102" b="1" dirty="0">
                <a:solidFill>
                  <a:schemeClr val="tx1"/>
                </a:solidFill>
                <a:latin typeface="+mn-lt"/>
              </a:rPr>
              <a:t>’Indsæt’</a:t>
            </a:r>
            <a:r>
              <a:rPr lang="da-DK" altLang="da-DK" sz="1102" dirty="0">
                <a:solidFill>
                  <a:schemeClr val="tx1"/>
                </a:solidFill>
                <a:latin typeface="+mn-lt"/>
              </a:rPr>
              <a:t> i topmenuen</a:t>
            </a:r>
          </a:p>
          <a:p>
            <a:pPr algn="r" eaLnBrk="1" hangingPunct="1">
              <a:spcBef>
                <a:spcPct val="0"/>
              </a:spcBef>
              <a:buFontTx/>
              <a:buNone/>
            </a:pPr>
            <a:r>
              <a:rPr lang="da-DK" altLang="da-DK" sz="1102" b="1" dirty="0">
                <a:solidFill>
                  <a:schemeClr val="tx1"/>
                </a:solidFill>
                <a:latin typeface="+mn-lt"/>
              </a:rPr>
              <a:t>2. </a:t>
            </a:r>
            <a:r>
              <a:rPr lang="da-DK" altLang="da-DK" sz="1102" dirty="0">
                <a:solidFill>
                  <a:schemeClr val="tx1"/>
                </a:solidFill>
                <a:latin typeface="+mn-lt"/>
              </a:rPr>
              <a:t>Vælg </a:t>
            </a:r>
            <a:r>
              <a:rPr lang="da-DK" altLang="da-DK" sz="1102" b="1" dirty="0">
                <a:solidFill>
                  <a:schemeClr val="tx1"/>
                </a:solidFill>
                <a:latin typeface="+mn-lt"/>
              </a:rPr>
              <a:t>’Sidehoved og Sidefod’</a:t>
            </a:r>
          </a:p>
          <a:p>
            <a:pPr algn="r" eaLnBrk="1" hangingPunct="1">
              <a:spcBef>
                <a:spcPct val="0"/>
              </a:spcBef>
              <a:buFontTx/>
              <a:buNone/>
            </a:pPr>
            <a:r>
              <a:rPr lang="da-DK" altLang="da-DK" sz="1102" b="1" dirty="0">
                <a:solidFill>
                  <a:schemeClr val="tx1"/>
                </a:solidFill>
                <a:latin typeface="+mn-lt"/>
              </a:rPr>
              <a:t>3. </a:t>
            </a:r>
            <a:r>
              <a:rPr lang="da-DK" altLang="da-DK" sz="1102" dirty="0">
                <a:solidFill>
                  <a:schemeClr val="tx1"/>
                </a:solidFill>
                <a:latin typeface="+mn-lt"/>
              </a:rPr>
              <a:t>Skriv titel på præsentation </a:t>
            </a:r>
            <a:br>
              <a:rPr lang="da-DK" altLang="da-DK" sz="1102" dirty="0">
                <a:solidFill>
                  <a:schemeClr val="tx1"/>
                </a:solidFill>
                <a:latin typeface="+mn-lt"/>
              </a:rPr>
            </a:br>
            <a:r>
              <a:rPr lang="da-DK" altLang="da-DK" sz="1102" dirty="0">
                <a:solidFill>
                  <a:schemeClr val="tx1"/>
                </a:solidFill>
                <a:latin typeface="+mn-lt"/>
              </a:rPr>
              <a:t>ind i tekstfeltet</a:t>
            </a:r>
          </a:p>
          <a:p>
            <a:pPr algn="r" eaLnBrk="1" hangingPunct="1">
              <a:spcBef>
                <a:spcPct val="0"/>
              </a:spcBef>
              <a:buFontTx/>
              <a:buNone/>
            </a:pPr>
            <a:r>
              <a:rPr lang="da-DK" altLang="da-DK" sz="1102" b="1" dirty="0">
                <a:solidFill>
                  <a:schemeClr val="tx1"/>
                </a:solidFill>
                <a:latin typeface="+mn-lt"/>
              </a:rPr>
              <a:t>4. </a:t>
            </a:r>
            <a:r>
              <a:rPr lang="da-DK" altLang="da-DK" sz="1102" dirty="0">
                <a:solidFill>
                  <a:schemeClr val="tx1"/>
                </a:solidFill>
                <a:latin typeface="+mn-lt"/>
              </a:rPr>
              <a:t>Tryk </a:t>
            </a:r>
            <a:r>
              <a:rPr lang="da-DK" altLang="da-DK" sz="1102" b="1" dirty="0">
                <a:solidFill>
                  <a:schemeClr val="tx1"/>
                </a:solidFill>
                <a:latin typeface="+mn-lt"/>
              </a:rPr>
              <a:t>’Anvend på alle’</a:t>
            </a:r>
          </a:p>
        </p:txBody>
      </p:sp>
      <p:sp>
        <p:nvSpPr>
          <p:cNvPr id="7" name="TextBox 6"/>
          <p:cNvSpPr txBox="1"/>
          <p:nvPr userDrawn="1"/>
        </p:nvSpPr>
        <p:spPr>
          <a:xfrm>
            <a:off x="846985" y="643973"/>
            <a:ext cx="2909472" cy="504946"/>
          </a:xfrm>
          <a:prstGeom prst="rect">
            <a:avLst/>
          </a:prstGeom>
          <a:noFill/>
        </p:spPr>
        <p:txBody>
          <a:bodyPr wrap="square" lIns="0" tIns="0" rIns="0" bIns="0" rtlCol="0">
            <a:spAutoFit/>
          </a:bodyPr>
          <a:lstStyle/>
          <a:p>
            <a:pPr marL="0" lvl="0" indent="0" algn="l" defTabSz="1007943" rtl="0" eaLnBrk="1" latinLnBrk="0" hangingPunct="1">
              <a:lnSpc>
                <a:spcPct val="83000"/>
              </a:lnSpc>
              <a:spcBef>
                <a:spcPct val="20000"/>
              </a:spcBef>
              <a:buFont typeface="VIA Type Office" panose="02000503000000020004" pitchFamily="2" charset="0"/>
              <a:buNone/>
            </a:pPr>
            <a:r>
              <a:rPr lang="da-DK" sz="1764" kern="1200" spc="-110" baseline="0" noProof="1">
                <a:solidFill>
                  <a:schemeClr val="tx1"/>
                </a:solidFill>
                <a:latin typeface="Arial" panose="020B0604020202020204" pitchFamily="34" charset="0"/>
                <a:ea typeface="+mn-ea"/>
                <a:cs typeface="Arial" panose="020B0604020202020204" pitchFamily="34" charset="0"/>
              </a:rPr>
              <a:t>Life is great</a:t>
            </a:r>
          </a:p>
          <a:p>
            <a:pPr marL="0" lvl="0" indent="0" algn="l" defTabSz="1007943" rtl="0" eaLnBrk="1" latinLnBrk="0" hangingPunct="1">
              <a:lnSpc>
                <a:spcPct val="83000"/>
              </a:lnSpc>
              <a:spcBef>
                <a:spcPct val="20000"/>
              </a:spcBef>
              <a:buFont typeface="VIA Type Office" panose="02000503000000020004" pitchFamily="2" charset="0"/>
              <a:buNone/>
            </a:pPr>
            <a:r>
              <a:rPr lang="da-DK" sz="1764" kern="1200" spc="-110" baseline="0" noProof="1">
                <a:solidFill>
                  <a:schemeClr val="tx1"/>
                </a:solidFill>
                <a:latin typeface="Arial" panose="020B0604020202020204" pitchFamily="34" charset="0"/>
                <a:ea typeface="+mn-ea"/>
                <a:cs typeface="Arial" panose="020B0604020202020204" pitchFamily="34" charset="0"/>
              </a:rPr>
              <a:t>VIA University College</a:t>
            </a:r>
          </a:p>
        </p:txBody>
      </p:sp>
      <p:pic>
        <p:nvPicPr>
          <p:cNvPr id="15" name="Picture 1" descr="cid:image001.jpg@01CF78C4.0E36819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8750" y="1328185"/>
            <a:ext cx="923985" cy="69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8124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Slide">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575687" y="395461"/>
            <a:ext cx="12864087" cy="936105"/>
          </a:xfrm>
          <a:prstGeom prst="rect">
            <a:avLst/>
          </a:prstGeom>
        </p:spPr>
        <p:txBody>
          <a:bodyPr vert="horz" lIns="0" tIns="108000" rIns="0" bIns="0" rtlCol="0" anchor="t" anchorCtr="0">
            <a:noAutofit/>
          </a:bodyPr>
          <a:lstStyle/>
          <a:p>
            <a:endParaRPr lang="da-DK" dirty="0"/>
          </a:p>
        </p:txBody>
      </p:sp>
      <p:sp>
        <p:nvSpPr>
          <p:cNvPr id="14" name="Text Placeholder 13"/>
          <p:cNvSpPr>
            <a:spLocks noGrp="1"/>
          </p:cNvSpPr>
          <p:nvPr>
            <p:ph type="body" sz="quarter" idx="10"/>
          </p:nvPr>
        </p:nvSpPr>
        <p:spPr>
          <a:xfrm>
            <a:off x="575687" y="1475581"/>
            <a:ext cx="12864087" cy="54726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52688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Slide-condenced">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575688" y="395461"/>
            <a:ext cx="12864086" cy="936105"/>
          </a:xfrm>
          <a:prstGeom prst="rect">
            <a:avLst/>
          </a:prstGeom>
        </p:spPr>
        <p:txBody>
          <a:bodyPr vert="horz" lIns="0" tIns="108000" rIns="0" bIns="0" rtlCol="0" anchor="t" anchorCtr="0">
            <a:noAutofit/>
          </a:bodyPr>
          <a:lstStyle/>
          <a:p>
            <a:endParaRPr lang="da-DK" dirty="0"/>
          </a:p>
        </p:txBody>
      </p:sp>
      <p:sp>
        <p:nvSpPr>
          <p:cNvPr id="11" name="Text Placeholder 10"/>
          <p:cNvSpPr>
            <a:spLocks noGrp="1"/>
          </p:cNvSpPr>
          <p:nvPr>
            <p:ph type="body" sz="quarter" idx="10"/>
          </p:nvPr>
        </p:nvSpPr>
        <p:spPr>
          <a:xfrm>
            <a:off x="575689" y="1475581"/>
            <a:ext cx="12864084" cy="5400600"/>
          </a:xfrm>
        </p:spPr>
        <p:txBody>
          <a:bodyPr/>
          <a:lstStyle>
            <a:lvl1pPr>
              <a:lnSpc>
                <a:spcPct val="100000"/>
              </a:lnSpc>
              <a:spcBef>
                <a:spcPts val="0"/>
              </a:spcBef>
              <a:defRPr/>
            </a:lvl1pPr>
            <a:lvl2pPr>
              <a:lnSpc>
                <a:spcPct val="100000"/>
              </a:lnSpc>
              <a:spcBef>
                <a:spcPts val="0"/>
              </a:spcBef>
              <a:defRPr/>
            </a:lvl2pPr>
            <a:lvl3pPr>
              <a:lnSpc>
                <a:spcPct val="100000"/>
              </a:lnSpc>
              <a:spcBef>
                <a:spcPts val="0"/>
              </a:spcBef>
              <a:defRPr/>
            </a:lvl3pPr>
            <a:lvl4pPr>
              <a:lnSpc>
                <a:spcPct val="100000"/>
              </a:lnSpc>
              <a:spcBef>
                <a:spcPts val="0"/>
              </a:spcBef>
              <a:defRPr/>
            </a:lvl4pPr>
            <a:lvl5pPr>
              <a:lnSpc>
                <a:spcPct val="100000"/>
              </a:lnSpc>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67463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headline">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575689" y="1475581"/>
            <a:ext cx="12864087" cy="5472609"/>
          </a:xfrm>
          <a:prstGeom prst="rect">
            <a:avLst/>
          </a:prstGeom>
        </p:spPr>
        <p:txBody>
          <a:bodyPr>
            <a:normAutofit/>
          </a:bodyPr>
          <a:lstStyle>
            <a:lvl1pPr marL="0" indent="0">
              <a:spcBef>
                <a:spcPts val="0"/>
              </a:spcBef>
              <a:buNone/>
              <a:tabLst>
                <a:tab pos="295734" algn="l"/>
                <a:tab pos="593217" algn="l"/>
                <a:tab pos="888950" algn="l"/>
                <a:tab pos="1186433" algn="l"/>
                <a:tab pos="1482167" algn="l"/>
                <a:tab pos="1777900" algn="l"/>
                <a:tab pos="2075383" algn="l"/>
                <a:tab pos="2371117" algn="l"/>
                <a:tab pos="2670349" algn="l"/>
                <a:tab pos="2967833" algn="l"/>
                <a:tab pos="3261816" algn="l"/>
              </a:tabLst>
              <a:defRPr sz="2000">
                <a:latin typeface="Courier New" panose="02070309020205020404" pitchFamily="49" charset="0"/>
                <a:cs typeface="Courier New" panose="02070309020205020404" pitchFamily="49" charset="0"/>
              </a:defRPr>
            </a:lvl1pPr>
            <a:lvl2pPr marL="516220" indent="0">
              <a:spcBef>
                <a:spcPts val="0"/>
              </a:spcBef>
              <a:buNone/>
              <a:defRPr/>
            </a:lvl2pPr>
            <a:lvl3pPr marL="1023693" indent="0">
              <a:spcBef>
                <a:spcPts val="0"/>
              </a:spcBef>
              <a:buNone/>
              <a:defRPr/>
            </a:lvl3pPr>
            <a:lvl4pPr marL="1527664" indent="0">
              <a:spcBef>
                <a:spcPts val="0"/>
              </a:spcBef>
              <a:buNone/>
              <a:defRPr/>
            </a:lvl4pPr>
            <a:lvl5pPr marL="1527664" indent="0">
              <a:spcBef>
                <a:spcPts val="0"/>
              </a:spcBef>
              <a:buNone/>
              <a:defRPr/>
            </a:lvl5pPr>
          </a:lstStyle>
          <a:p>
            <a:pPr lvl="0"/>
            <a:r>
              <a:rPr lang="en-US" dirty="0"/>
              <a:t>Click to edit Master text style</a:t>
            </a:r>
          </a:p>
        </p:txBody>
      </p:sp>
      <p:sp>
        <p:nvSpPr>
          <p:cNvPr id="9" name="Title Placeholder 1"/>
          <p:cNvSpPr>
            <a:spLocks noGrp="1"/>
          </p:cNvSpPr>
          <p:nvPr>
            <p:ph type="title"/>
          </p:nvPr>
        </p:nvSpPr>
        <p:spPr>
          <a:xfrm>
            <a:off x="575687" y="395461"/>
            <a:ext cx="12864087" cy="936105"/>
          </a:xfrm>
          <a:prstGeom prst="rect">
            <a:avLst/>
          </a:prstGeom>
        </p:spPr>
        <p:txBody>
          <a:bodyPr vert="horz" lIns="0" tIns="108000" rIns="0" bIns="0" rtlCol="0" anchor="t" anchorCtr="0">
            <a:noAutofit/>
          </a:bodyPr>
          <a:lstStyle/>
          <a:p>
            <a:endParaRPr lang="da-DK" dirty="0"/>
          </a:p>
        </p:txBody>
      </p:sp>
    </p:spTree>
    <p:extLst>
      <p:ext uri="{BB962C8B-B14F-4D97-AF65-F5344CB8AC3E}">
        <p14:creationId xmlns:p14="http://schemas.microsoft.com/office/powerpoint/2010/main" val="130572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a:xfrm>
            <a:off x="671988" y="265988"/>
            <a:ext cx="9328839" cy="1259946"/>
          </a:xfrm>
        </p:spPr>
        <p:txBody>
          <a:bodyPr/>
          <a:lstStyle/>
          <a:p>
            <a:r>
              <a:rPr lang="da-DK"/>
              <a:t>Klik for at redigere titeltypografi i masteren</a:t>
            </a:r>
          </a:p>
        </p:txBody>
      </p:sp>
      <p:sp>
        <p:nvSpPr>
          <p:cNvPr id="3" name="Pladsholder til indhold 2"/>
          <p:cNvSpPr>
            <a:spLocks noGrp="1"/>
          </p:cNvSpPr>
          <p:nvPr>
            <p:ph idx="1"/>
          </p:nvPr>
        </p:nvSpPr>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11" name="Rectangle 5"/>
          <p:cNvSpPr>
            <a:spLocks noGrp="1" noChangeArrowheads="1"/>
          </p:cNvSpPr>
          <p:nvPr>
            <p:ph type="ftr" sz="quarter" idx="3"/>
          </p:nvPr>
        </p:nvSpPr>
        <p:spPr>
          <a:xfrm>
            <a:off x="687193" y="7272360"/>
            <a:ext cx="12171227" cy="286359"/>
          </a:xfrm>
          <a:prstGeom prst="rect">
            <a:avLst/>
          </a:prstGeom>
          <a:ln/>
        </p:spPr>
        <p:txBody>
          <a:bodyPr/>
          <a:lstStyle>
            <a:lvl1pPr algn="ctr">
              <a:defRPr sz="1323"/>
            </a:lvl1pPr>
          </a:lstStyle>
          <a:p>
            <a:pPr>
              <a:defRPr/>
            </a:pPr>
            <a:r>
              <a:rPr lang="da-DK" dirty="0"/>
              <a:t>Steffen Vissing Andersen (sva@viauc.dk)</a:t>
            </a:r>
          </a:p>
        </p:txBody>
      </p:sp>
      <p:sp>
        <p:nvSpPr>
          <p:cNvPr id="12" name="Rectangle 6"/>
          <p:cNvSpPr>
            <a:spLocks noGrp="1" noChangeArrowheads="1"/>
          </p:cNvSpPr>
          <p:nvPr>
            <p:ph type="sldNum" sz="quarter" idx="4"/>
          </p:nvPr>
        </p:nvSpPr>
        <p:spPr>
          <a:xfrm>
            <a:off x="9631839" y="7272360"/>
            <a:ext cx="3135948" cy="277783"/>
          </a:xfrm>
          <a:prstGeom prst="rect">
            <a:avLst/>
          </a:prstGeom>
          <a:ln/>
        </p:spPr>
        <p:txBody>
          <a:bodyPr/>
          <a:lstStyle>
            <a:lvl1pPr algn="r">
              <a:defRPr sz="1323"/>
            </a:lvl1pPr>
          </a:lstStyle>
          <a:p>
            <a:pPr>
              <a:defRPr/>
            </a:pPr>
            <a:fld id="{4138EB8B-0E70-44F1-88EA-836AC20A617F}" type="slidenum">
              <a:rPr lang="da-DK" smtClean="0"/>
              <a:pPr>
                <a:defRPr/>
              </a:pPr>
              <a:t>‹#›</a:t>
            </a:fld>
            <a:endParaRPr lang="da-DK" dirty="0"/>
          </a:p>
        </p:txBody>
      </p:sp>
      <p:sp>
        <p:nvSpPr>
          <p:cNvPr id="13" name="Rectangle 4"/>
          <p:cNvSpPr>
            <a:spLocks noGrp="1" noChangeArrowheads="1"/>
          </p:cNvSpPr>
          <p:nvPr>
            <p:ph type="dt" sz="half" idx="2"/>
          </p:nvPr>
        </p:nvSpPr>
        <p:spPr>
          <a:xfrm>
            <a:off x="687192" y="7272360"/>
            <a:ext cx="3135948" cy="277783"/>
          </a:xfrm>
          <a:prstGeom prst="rect">
            <a:avLst/>
          </a:prstGeom>
          <a:ln/>
        </p:spPr>
        <p:txBody>
          <a:bodyPr/>
          <a:lstStyle>
            <a:lvl1pPr>
              <a:defRPr sz="1323"/>
            </a:lvl1pPr>
          </a:lstStyle>
          <a:p>
            <a:pPr>
              <a:defRPr/>
            </a:pPr>
            <a:r>
              <a:rPr lang="da-DK"/>
              <a:t>SDJI2-X-S13</a:t>
            </a:r>
            <a:endParaRPr lang="da-DK" dirty="0"/>
          </a:p>
        </p:txBody>
      </p:sp>
    </p:spTree>
    <p:extLst>
      <p:ext uri="{BB962C8B-B14F-4D97-AF65-F5344CB8AC3E}">
        <p14:creationId xmlns:p14="http://schemas.microsoft.com/office/powerpoint/2010/main" val="1787146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om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8F499-3B6C-43EB-B6FA-4CA79B2F4AEB}" type="datetime2">
              <a:rPr lang="da-DK" smtClean="0"/>
              <a:t>29. oktober 2019</a:t>
            </a:fld>
            <a:endParaRPr lang="da-DK" dirty="0"/>
          </a:p>
        </p:txBody>
      </p:sp>
      <p:sp>
        <p:nvSpPr>
          <p:cNvPr id="3" name="Footer Placeholder 2"/>
          <p:cNvSpPr>
            <a:spLocks noGrp="1"/>
          </p:cNvSpPr>
          <p:nvPr>
            <p:ph type="ftr" sz="quarter" idx="11"/>
          </p:nvPr>
        </p:nvSpPr>
        <p:spPr/>
        <p:txBody>
          <a:bodyPr/>
          <a:lstStyle/>
          <a:p>
            <a:endParaRPr lang="da-DK" dirty="0"/>
          </a:p>
        </p:txBody>
      </p:sp>
      <p:sp>
        <p:nvSpPr>
          <p:cNvPr id="4" name="Slide Number Placeholder 3"/>
          <p:cNvSpPr>
            <a:spLocks noGrp="1"/>
          </p:cNvSpPr>
          <p:nvPr>
            <p:ph type="sldNum" sz="quarter" idx="12"/>
          </p:nvPr>
        </p:nvSpPr>
        <p:spPr/>
        <p:txBody>
          <a:bodyPr/>
          <a:lstStyle/>
          <a:p>
            <a:fld id="{5BA07366-CB75-4AA8-9E5B-928B849F427C}" type="slidenum">
              <a:rPr lang="da-DK" smtClean="0"/>
              <a:t>‹#›</a:t>
            </a:fld>
            <a:endParaRPr lang="da-DK" dirty="0"/>
          </a:p>
        </p:txBody>
      </p:sp>
      <p:grpSp>
        <p:nvGrpSpPr>
          <p:cNvPr id="6" name="Gruppe 5"/>
          <p:cNvGrpSpPr/>
          <p:nvPr userDrawn="1"/>
        </p:nvGrpSpPr>
        <p:grpSpPr>
          <a:xfrm>
            <a:off x="-3323522" y="4031368"/>
            <a:ext cx="3157358" cy="3505817"/>
            <a:chOff x="-2261220" y="2628888"/>
            <a:chExt cx="2148167" cy="3180414"/>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61220" y="3506000"/>
              <a:ext cx="2131203" cy="2048565"/>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8" name="TextBox 11"/>
            <p:cNvSpPr txBox="1"/>
            <p:nvPr userDrawn="1"/>
          </p:nvSpPr>
          <p:spPr>
            <a:xfrm>
              <a:off x="-1944724" y="2628888"/>
              <a:ext cx="1824090" cy="850716"/>
            </a:xfrm>
            <a:prstGeom prst="rect">
              <a:avLst/>
            </a:prstGeom>
            <a:noFill/>
            <a:ln>
              <a:noFill/>
            </a:ln>
          </p:spPr>
          <p:txBody>
            <a:bodyPr wrap="square" lIns="0" tIns="0" rIns="0" bIns="0">
              <a:spAutoFit/>
            </a:bodyPr>
            <a:lstStyle/>
            <a:p>
              <a:pPr algn="r">
                <a:spcBef>
                  <a:spcPts val="661"/>
                </a:spcBef>
                <a:defRPr/>
              </a:pPr>
              <a:r>
                <a:rPr lang="da-DK" sz="1102" b="1" noProof="1">
                  <a:solidFill>
                    <a:schemeClr val="tx1"/>
                  </a:solidFill>
                  <a:latin typeface="+mn-lt"/>
                  <a:cs typeface="Arial" panose="020B0604020202020204" pitchFamily="34" charset="0"/>
                </a:rPr>
                <a:t>Skift baggrundsfarve</a:t>
              </a:r>
              <a:br>
                <a:rPr lang="da-DK" sz="1102" b="1" noProof="1">
                  <a:solidFill>
                    <a:schemeClr val="tx1"/>
                  </a:solidFill>
                  <a:latin typeface="+mn-lt"/>
                  <a:cs typeface="Arial" panose="020B0604020202020204" pitchFamily="34" charset="0"/>
                </a:rPr>
              </a:br>
              <a:r>
                <a:rPr lang="da-DK" sz="1102" b="1" noProof="1">
                  <a:solidFill>
                    <a:schemeClr val="tx1"/>
                  </a:solidFill>
                  <a:latin typeface="+mn-lt"/>
                  <a:cs typeface="Arial" panose="020B0604020202020204" pitchFamily="34" charset="0"/>
                </a:rPr>
                <a:t>1. </a:t>
              </a:r>
              <a:r>
                <a:rPr lang="da-DK" sz="1102" b="0" noProof="1">
                  <a:solidFill>
                    <a:schemeClr val="tx1"/>
                  </a:solidFill>
                  <a:latin typeface="+mn-lt"/>
                  <a:cs typeface="Arial" panose="020B0604020202020204" pitchFamily="34" charset="0"/>
                </a:rPr>
                <a:t>K</a:t>
              </a:r>
              <a:r>
                <a:rPr lang="da-DK" sz="1102" noProof="1">
                  <a:solidFill>
                    <a:schemeClr val="tx1"/>
                  </a:solidFill>
                  <a:latin typeface="+mn-lt"/>
                  <a:cs typeface="Arial" panose="020B0604020202020204" pitchFamily="34" charset="0"/>
                </a:rPr>
                <a:t>lik udenfor diaset,</a:t>
              </a:r>
              <a:r>
                <a:rPr lang="da-DK" sz="1102" baseline="0" noProof="1">
                  <a:solidFill>
                    <a:schemeClr val="tx1"/>
                  </a:solidFill>
                  <a:latin typeface="+mn-lt"/>
                  <a:cs typeface="Arial" panose="020B0604020202020204" pitchFamily="34" charset="0"/>
                </a:rPr>
                <a:t> vælg </a:t>
              </a:r>
              <a:r>
                <a:rPr lang="da-DK" sz="1102" b="1" baseline="0" noProof="1">
                  <a:solidFill>
                    <a:schemeClr val="tx1"/>
                  </a:solidFill>
                  <a:latin typeface="+mn-lt"/>
                  <a:cs typeface="Arial" panose="020B0604020202020204" pitchFamily="34" charset="0"/>
                </a:rPr>
                <a:t>Formater baggrund </a:t>
              </a:r>
            </a:p>
            <a:p>
              <a:pPr algn="r">
                <a:spcBef>
                  <a:spcPts val="661"/>
                </a:spcBef>
                <a:defRPr/>
              </a:pPr>
              <a:r>
                <a:rPr lang="da-DK" sz="1102" b="1" noProof="1">
                  <a:solidFill>
                    <a:schemeClr val="tx1"/>
                  </a:solidFill>
                  <a:latin typeface="+mn-lt"/>
                  <a:cs typeface="Arial" panose="020B0604020202020204" pitchFamily="34" charset="0"/>
                </a:rPr>
                <a:t>2. </a:t>
              </a:r>
              <a:r>
                <a:rPr lang="da-DK" sz="1102" b="0" noProof="1">
                  <a:solidFill>
                    <a:schemeClr val="tx1"/>
                  </a:solidFill>
                  <a:latin typeface="+mn-lt"/>
                  <a:cs typeface="Arial" panose="020B0604020202020204" pitchFamily="34" charset="0"/>
                </a:rPr>
                <a:t>Vælg</a:t>
              </a:r>
              <a:r>
                <a:rPr lang="da-DK" sz="1102" b="1" noProof="1">
                  <a:solidFill>
                    <a:schemeClr val="tx1"/>
                  </a:solidFill>
                  <a:latin typeface="+mn-lt"/>
                  <a:cs typeface="Arial" panose="020B0604020202020204" pitchFamily="34" charset="0"/>
                </a:rPr>
                <a:t> ‘Massiv udfyldning’</a:t>
              </a:r>
              <a:r>
                <a:rPr lang="da-DK" sz="1102" b="0" noProof="1">
                  <a:solidFill>
                    <a:schemeClr val="tx1"/>
                  </a:solidFill>
                  <a:latin typeface="+mn-lt"/>
                  <a:cs typeface="Arial" panose="020B0604020202020204" pitchFamily="34" charset="0"/>
                </a:rPr>
                <a:t> og vælg farve</a:t>
              </a:r>
              <a:r>
                <a:rPr lang="da-DK" sz="1102" b="0" baseline="0" noProof="1">
                  <a:solidFill>
                    <a:schemeClr val="tx1"/>
                  </a:solidFill>
                  <a:latin typeface="+mn-lt"/>
                  <a:cs typeface="Arial" panose="020B0604020202020204" pitchFamily="34" charset="0"/>
                </a:rPr>
                <a:t> fra VIAs farvepalette</a:t>
              </a:r>
            </a:p>
          </p:txBody>
        </p:sp>
        <p:grpSp>
          <p:nvGrpSpPr>
            <p:cNvPr id="9" name="Gruppe 8"/>
            <p:cNvGrpSpPr/>
            <p:nvPr userDrawn="1"/>
          </p:nvGrpSpPr>
          <p:grpSpPr>
            <a:xfrm>
              <a:off x="-1426464" y="4317211"/>
              <a:ext cx="1313411" cy="1492091"/>
              <a:chOff x="-1426464" y="4279878"/>
              <a:chExt cx="1313411" cy="1492091"/>
            </a:xfrm>
          </p:grpSpPr>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94252" y="4279878"/>
                <a:ext cx="1264235" cy="149209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cxnSp>
            <p:nvCxnSpPr>
              <p:cNvPr id="11" name="Lige forbindelse 10"/>
              <p:cNvCxnSpPr/>
              <p:nvPr userDrawn="1"/>
            </p:nvCxnSpPr>
            <p:spPr>
              <a:xfrm>
                <a:off x="-1426464" y="5486400"/>
                <a:ext cx="1313411" cy="129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Lige forbindelse 11"/>
              <p:cNvCxnSpPr/>
              <p:nvPr userDrawn="1"/>
            </p:nvCxnSpPr>
            <p:spPr>
              <a:xfrm flipV="1">
                <a:off x="-1426464" y="5486400"/>
                <a:ext cx="1306761" cy="1363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ktangel 12"/>
              <p:cNvSpPr/>
              <p:nvPr userDrawn="1"/>
            </p:nvSpPr>
            <p:spPr>
              <a:xfrm>
                <a:off x="-1124764" y="4855860"/>
                <a:ext cx="105385" cy="10801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grpSp>
      </p:grpSp>
      <p:sp>
        <p:nvSpPr>
          <p:cNvPr id="14" name="Tekstboks 13"/>
          <p:cNvSpPr txBox="1"/>
          <p:nvPr userDrawn="1"/>
        </p:nvSpPr>
        <p:spPr>
          <a:xfrm>
            <a:off x="-3511352" y="6524567"/>
            <a:ext cx="1414749" cy="588935"/>
          </a:xfrm>
          <a:prstGeom prst="rect">
            <a:avLst/>
          </a:prstGeom>
          <a:solidFill>
            <a:schemeClr val="bg2">
              <a:lumMod val="20000"/>
              <a:lumOff val="80000"/>
            </a:schemeClr>
          </a:solidFill>
        </p:spPr>
        <p:txBody>
          <a:bodyPr wrap="square" lIns="0" tIns="39683" rIns="39683" bIns="39683" rtlCol="0">
            <a:spAutoFit/>
          </a:bodyPr>
          <a:lstStyle/>
          <a:p>
            <a:pPr marL="0" marR="0" lvl="0" indent="0" algn="r" defTabSz="1007943" rtl="0" eaLnBrk="1" fontAlgn="auto" latinLnBrk="0" hangingPunct="1">
              <a:lnSpc>
                <a:spcPct val="100000"/>
              </a:lnSpc>
              <a:spcBef>
                <a:spcPts val="661"/>
              </a:spcBef>
              <a:spcAft>
                <a:spcPts val="0"/>
              </a:spcAft>
              <a:buClrTx/>
              <a:buSzTx/>
              <a:buFontTx/>
              <a:buNone/>
              <a:tabLst/>
              <a:defRPr/>
            </a:pPr>
            <a:r>
              <a:rPr kumimoji="0" lang="da-DK" sz="1102" b="0" i="0" u="none" strike="noStrike" kern="1200" cap="none" spc="0" normalizeH="0" baseline="0" noProof="1">
                <a:ln>
                  <a:noFill/>
                </a:ln>
                <a:solidFill>
                  <a:srgbClr val="414141"/>
                </a:solidFill>
                <a:effectLst/>
                <a:uLnTx/>
                <a:uFillTx/>
                <a:latin typeface="+mn-lt"/>
                <a:cs typeface="Arial" panose="020B0604020202020204" pitchFamily="34" charset="0"/>
              </a:rPr>
              <a:t>Den lyse grå baggrundsfarve </a:t>
            </a:r>
            <a:br>
              <a:rPr kumimoji="0" lang="da-DK" sz="1102" b="0" i="0" u="none" strike="noStrike" kern="1200" cap="none" spc="0" normalizeH="0" baseline="0" noProof="1">
                <a:ln>
                  <a:noFill/>
                </a:ln>
                <a:solidFill>
                  <a:srgbClr val="414141"/>
                </a:solidFill>
                <a:effectLst/>
                <a:uLnTx/>
                <a:uFillTx/>
                <a:latin typeface="+mn-lt"/>
                <a:cs typeface="Arial" panose="020B0604020202020204" pitchFamily="34" charset="0"/>
              </a:rPr>
            </a:br>
            <a:r>
              <a:rPr kumimoji="0" lang="da-DK" sz="1102" b="0" i="0" u="none" strike="noStrike" kern="1200" cap="none" spc="0" normalizeH="0" baseline="0" noProof="1">
                <a:ln>
                  <a:noFill/>
                </a:ln>
                <a:solidFill>
                  <a:srgbClr val="414141"/>
                </a:solidFill>
                <a:effectLst/>
                <a:uLnTx/>
                <a:uFillTx/>
                <a:latin typeface="+mn-lt"/>
                <a:cs typeface="Arial" panose="020B0604020202020204" pitchFamily="34" charset="0"/>
              </a:rPr>
              <a:t>er highlightet </a:t>
            </a:r>
            <a:endParaRPr kumimoji="0" lang="da-DK" sz="1102" b="1" i="0" u="none" strike="noStrike" kern="1200" cap="none" spc="0" normalizeH="0" baseline="0" noProof="1">
              <a:ln>
                <a:noFill/>
              </a:ln>
              <a:solidFill>
                <a:srgbClr val="414141"/>
              </a:solidFill>
              <a:effectLst/>
              <a:uLnTx/>
              <a:uFillTx/>
              <a:latin typeface="+mn-lt"/>
              <a:cs typeface="Arial" panose="020B0604020202020204" pitchFamily="34" charset="0"/>
            </a:endParaRPr>
          </a:p>
        </p:txBody>
      </p:sp>
      <p:sp>
        <p:nvSpPr>
          <p:cNvPr id="15" name="Rektangel 14"/>
          <p:cNvSpPr/>
          <p:nvPr userDrawn="1"/>
        </p:nvSpPr>
        <p:spPr>
          <a:xfrm>
            <a:off x="-1498275" y="6524567"/>
            <a:ext cx="1307177" cy="12184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cxnSp>
        <p:nvCxnSpPr>
          <p:cNvPr id="16" name="Lige forbindelse 15"/>
          <p:cNvCxnSpPr>
            <a:endCxn id="15" idx="0"/>
          </p:cNvCxnSpPr>
          <p:nvPr userDrawn="1"/>
        </p:nvCxnSpPr>
        <p:spPr>
          <a:xfrm>
            <a:off x="-1059114" y="4964353"/>
            <a:ext cx="214428" cy="15602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3"/>
          <p:cNvSpPr txBox="1"/>
          <p:nvPr userDrawn="1"/>
        </p:nvSpPr>
        <p:spPr>
          <a:xfrm>
            <a:off x="-3425275" y="7309"/>
            <a:ext cx="3247946" cy="1017586"/>
          </a:xfrm>
          <a:prstGeom prst="rect">
            <a:avLst/>
          </a:prstGeom>
          <a:noFill/>
        </p:spPr>
        <p:txBody>
          <a:bodyPr lIns="0" tIns="0" rIns="0" bIns="0">
            <a:spAutoFit/>
          </a:bodyPr>
          <a:lstStyle/>
          <a:p>
            <a:pPr algn="r">
              <a:spcBef>
                <a:spcPts val="661"/>
              </a:spcBef>
              <a:defRPr/>
            </a:pPr>
            <a:r>
              <a:rPr lang="en-GB" sz="1102" b="1" noProof="1">
                <a:solidFill>
                  <a:schemeClr val="tx1"/>
                </a:solidFill>
                <a:latin typeface="+mn-lt"/>
                <a:cs typeface="Arial" panose="020B0604020202020204" pitchFamily="34" charset="0"/>
              </a:rPr>
              <a:t>Vælg layout/design</a:t>
            </a:r>
            <a:br>
              <a:rPr lang="en-GB" sz="1102" b="1" noProof="1">
                <a:solidFill>
                  <a:schemeClr val="tx1"/>
                </a:solidFill>
                <a:latin typeface="+mn-lt"/>
                <a:cs typeface="Arial" panose="020B0604020202020204" pitchFamily="34" charset="0"/>
              </a:rPr>
            </a:br>
            <a:r>
              <a:rPr lang="en-GB" sz="1102" b="1" noProof="1">
                <a:solidFill>
                  <a:schemeClr val="tx1"/>
                </a:solidFill>
                <a:latin typeface="+mn-lt"/>
                <a:cs typeface="Arial" panose="020B0604020202020204" pitchFamily="34" charset="0"/>
              </a:rPr>
              <a:t>1. </a:t>
            </a:r>
            <a:r>
              <a:rPr lang="en-GB" sz="1102" noProof="1">
                <a:solidFill>
                  <a:schemeClr val="tx1"/>
                </a:solidFill>
                <a:latin typeface="+mn-lt"/>
                <a:cs typeface="Arial" panose="020B0604020202020204" pitchFamily="34" charset="0"/>
              </a:rPr>
              <a:t>Højre klik udenfor dit slide </a:t>
            </a:r>
            <a:br>
              <a:rPr lang="en-GB" sz="1102" noProof="1">
                <a:solidFill>
                  <a:schemeClr val="tx1"/>
                </a:solidFill>
                <a:latin typeface="+mn-lt"/>
                <a:cs typeface="Arial" panose="020B0604020202020204" pitchFamily="34" charset="0"/>
              </a:rPr>
            </a:br>
            <a:r>
              <a:rPr lang="en-GB" sz="1102" b="1" noProof="1">
                <a:solidFill>
                  <a:schemeClr val="tx1"/>
                </a:solidFill>
                <a:latin typeface="+mn-lt"/>
                <a:cs typeface="Arial" panose="020B0604020202020204" pitchFamily="34" charset="0"/>
              </a:rPr>
              <a:t>2. </a:t>
            </a:r>
            <a:r>
              <a:rPr lang="en-GB" sz="1102" noProof="1">
                <a:solidFill>
                  <a:schemeClr val="tx1"/>
                </a:solidFill>
                <a:latin typeface="+mn-lt"/>
                <a:cs typeface="Arial" panose="020B0604020202020204" pitchFamily="34" charset="0"/>
              </a:rPr>
              <a:t>Vælg et passende layout </a:t>
            </a:r>
            <a:br>
              <a:rPr lang="en-GB" sz="1102" noProof="1">
                <a:solidFill>
                  <a:schemeClr val="tx1"/>
                </a:solidFill>
                <a:latin typeface="+mn-lt"/>
                <a:cs typeface="Arial" panose="020B0604020202020204" pitchFamily="34" charset="0"/>
              </a:rPr>
            </a:br>
            <a:r>
              <a:rPr lang="en-GB" sz="1102" noProof="1">
                <a:solidFill>
                  <a:schemeClr val="tx1"/>
                </a:solidFill>
                <a:latin typeface="+mn-lt"/>
                <a:cs typeface="Arial" panose="020B0604020202020204" pitchFamily="34" charset="0"/>
              </a:rPr>
              <a:t>fra “drop ned” menuen</a:t>
            </a:r>
            <a:br>
              <a:rPr lang="en-GB" sz="1102" noProof="1">
                <a:solidFill>
                  <a:schemeClr val="tx1"/>
                </a:solidFill>
                <a:latin typeface="+mn-lt"/>
                <a:cs typeface="Arial" panose="020B0604020202020204" pitchFamily="34" charset="0"/>
              </a:rPr>
            </a:br>
            <a:r>
              <a:rPr lang="en-GB" sz="1102" noProof="1">
                <a:solidFill>
                  <a:schemeClr val="tx1"/>
                </a:solidFill>
                <a:latin typeface="+mn-lt"/>
                <a:cs typeface="Arial" panose="020B0604020202020204" pitchFamily="34" charset="0"/>
              </a:rPr>
              <a:t>Når du laver et nyt slide kan du vælge layout direkt under knappen ‘Nyt dias’</a:t>
            </a:r>
          </a:p>
        </p:txBody>
      </p:sp>
      <p:sp>
        <p:nvSpPr>
          <p:cNvPr id="18" name="Text Placeholder 16"/>
          <p:cNvSpPr>
            <a:spLocks noGrp="1"/>
          </p:cNvSpPr>
          <p:nvPr>
            <p:ph type="body" sz="quarter" idx="14"/>
          </p:nvPr>
        </p:nvSpPr>
        <p:spPr>
          <a:xfrm>
            <a:off x="846601" y="6527909"/>
            <a:ext cx="2698538" cy="412707"/>
          </a:xfrm>
          <a:blipFill>
            <a:blip r:embed="rId4"/>
            <a:stretch>
              <a:fillRect/>
            </a:stretch>
          </a:blipFill>
        </p:spPr>
        <p:txBody>
          <a:bodyPr tIns="0">
            <a:normAutofit/>
          </a:bodyPr>
          <a:lstStyle>
            <a:lvl1pPr>
              <a:defRPr sz="110"/>
            </a:lvl1pPr>
          </a:lstStyle>
          <a:p>
            <a:pPr lvl="0"/>
            <a:r>
              <a:rPr lang="en-US" noProof="1"/>
              <a:t>Edit Master text styles</a:t>
            </a:r>
          </a:p>
        </p:txBody>
      </p:sp>
    </p:spTree>
    <p:extLst>
      <p:ext uri="{BB962C8B-B14F-4D97-AF65-F5344CB8AC3E}">
        <p14:creationId xmlns:p14="http://schemas.microsoft.com/office/powerpoint/2010/main" val="30003093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688" y="395461"/>
            <a:ext cx="12864086" cy="936105"/>
          </a:xfrm>
          <a:prstGeom prst="rect">
            <a:avLst/>
          </a:prstGeom>
        </p:spPr>
        <p:txBody>
          <a:bodyPr vert="horz" lIns="0" tIns="108000" rIns="0" bIns="0" rtlCol="0" anchor="t" anchorCtr="0">
            <a:noAutofit/>
          </a:bodyPr>
          <a:lstStyle/>
          <a:p>
            <a:endParaRPr lang="da-DK" dirty="0"/>
          </a:p>
        </p:txBody>
      </p:sp>
      <p:sp>
        <p:nvSpPr>
          <p:cNvPr id="4" name="Text Placeholder 3"/>
          <p:cNvSpPr>
            <a:spLocks noGrp="1"/>
          </p:cNvSpPr>
          <p:nvPr>
            <p:ph type="body" idx="1"/>
          </p:nvPr>
        </p:nvSpPr>
        <p:spPr>
          <a:xfrm>
            <a:off x="575688" y="1475581"/>
            <a:ext cx="12864086" cy="547260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02302347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Lst>
  <p:hf hdr="0"/>
  <p:txStyles>
    <p:titleStyle>
      <a:lvl1pPr algn="l" defTabSz="1007943" rtl="0" eaLnBrk="1" latinLnBrk="0" hangingPunct="1">
        <a:lnSpc>
          <a:spcPct val="73000"/>
        </a:lnSpc>
        <a:spcBef>
          <a:spcPct val="0"/>
        </a:spcBef>
        <a:buNone/>
        <a:defRPr sz="4000" kern="1200" spc="-276" baseline="0">
          <a:solidFill>
            <a:schemeClr val="tx1"/>
          </a:solidFill>
          <a:latin typeface="Arial" panose="020B0604020202020204" pitchFamily="34" charset="0"/>
          <a:ea typeface="+mj-ea"/>
          <a:cs typeface="Arial" panose="020B0604020202020204" pitchFamily="34" charset="0"/>
        </a:defRPr>
      </a:lvl1pPr>
    </p:titleStyle>
    <p:bodyStyle>
      <a:lvl1pPr marL="391978" indent="-391978" algn="l" defTabSz="1007943" rtl="0" eaLnBrk="1" latinLnBrk="0" hangingPunct="1">
        <a:lnSpc>
          <a:spcPct val="80000"/>
        </a:lnSpc>
        <a:spcBef>
          <a:spcPct val="20000"/>
        </a:spcBef>
        <a:buFont typeface="VIA Type Office" panose="02000503000000020004" pitchFamily="2" charset="0"/>
        <a:buChar char="–"/>
        <a:defRPr sz="3200" kern="1200" spc="-110" baseline="0">
          <a:solidFill>
            <a:schemeClr val="tx1"/>
          </a:solidFill>
          <a:latin typeface="Arial" panose="020B0604020202020204" pitchFamily="34" charset="0"/>
          <a:ea typeface="+mn-ea"/>
          <a:cs typeface="Arial" panose="020B0604020202020204" pitchFamily="34" charset="0"/>
        </a:defRPr>
      </a:lvl1pPr>
      <a:lvl2pPr marL="888950" indent="-372730" algn="l" defTabSz="1007943" rtl="0" eaLnBrk="1" latinLnBrk="0" hangingPunct="1">
        <a:spcBef>
          <a:spcPts val="661"/>
        </a:spcBef>
        <a:buFont typeface="VIA Type Office" panose="02000503000000020004" pitchFamily="2" charset="0"/>
        <a:buChar char="–"/>
        <a:defRPr sz="2400" kern="1200" spc="-99" baseline="0">
          <a:solidFill>
            <a:schemeClr val="tx1"/>
          </a:solidFill>
          <a:latin typeface="Arial" panose="020B0604020202020204" pitchFamily="34" charset="0"/>
          <a:ea typeface="+mn-ea"/>
          <a:cs typeface="Arial" panose="020B0604020202020204" pitchFamily="34" charset="0"/>
        </a:defRPr>
      </a:lvl2pPr>
      <a:lvl3pPr marL="1387672" indent="-363979" algn="l" defTabSz="1007943" rtl="0" eaLnBrk="1" latinLnBrk="0" hangingPunct="1">
        <a:lnSpc>
          <a:spcPct val="89000"/>
        </a:lnSpc>
        <a:spcBef>
          <a:spcPts val="661"/>
        </a:spcBef>
        <a:buFont typeface="VIA Type Office" panose="02000503000000020004" pitchFamily="2" charset="0"/>
        <a:buChar char="–"/>
        <a:defRPr sz="2000" kern="1200" spc="-55" baseline="0">
          <a:solidFill>
            <a:schemeClr val="tx1"/>
          </a:solidFill>
          <a:latin typeface="Arial" panose="020B0604020202020204" pitchFamily="34" charset="0"/>
          <a:ea typeface="+mn-ea"/>
          <a:cs typeface="Arial" panose="020B0604020202020204" pitchFamily="34" charset="0"/>
        </a:defRPr>
      </a:lvl3pPr>
      <a:lvl4pPr marL="1874145" indent="-346480" algn="l" defTabSz="1007943" rtl="0" eaLnBrk="1" latinLnBrk="0" hangingPunct="1">
        <a:lnSpc>
          <a:spcPct val="97000"/>
        </a:lnSpc>
        <a:spcBef>
          <a:spcPts val="661"/>
        </a:spcBef>
        <a:buFont typeface="VIA Type Office" panose="02000503000000020004" pitchFamily="2" charset="0"/>
        <a:buChar char="–"/>
        <a:defRPr sz="2000" kern="1200">
          <a:solidFill>
            <a:schemeClr val="tx1"/>
          </a:solidFill>
          <a:latin typeface="Arial" panose="020B0604020202020204" pitchFamily="34" charset="0"/>
          <a:ea typeface="+mn-ea"/>
          <a:cs typeface="Arial" panose="020B0604020202020204" pitchFamily="34" charset="0"/>
        </a:defRPr>
      </a:lvl4pPr>
      <a:lvl5pPr marL="1874145" indent="-346480" algn="l" defTabSz="1007943" rtl="0" eaLnBrk="1" latinLnBrk="0" hangingPunct="1">
        <a:lnSpc>
          <a:spcPct val="97000"/>
        </a:lnSpc>
        <a:spcBef>
          <a:spcPts val="661"/>
        </a:spcBef>
        <a:buFont typeface="VIA Type Office" panose="02000503000000020004" pitchFamily="2" charset="0"/>
        <a:buChar char="–"/>
        <a:defRPr sz="2000" kern="1200">
          <a:solidFill>
            <a:schemeClr val="tx1"/>
          </a:solidFill>
          <a:latin typeface="Arial" panose="020B0604020202020204" pitchFamily="34" charset="0"/>
          <a:ea typeface="+mn-ea"/>
          <a:cs typeface="Arial" panose="020B0604020202020204" pitchFamily="34" charset="0"/>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p:bodyStyle>
    <p:otherStyle>
      <a:defPPr>
        <a:defRPr lang="da-DK"/>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a-DK" dirty="0"/>
              <a:t>Software Development with UML and Java 2</a:t>
            </a:r>
          </a:p>
        </p:txBody>
      </p:sp>
      <p:sp>
        <p:nvSpPr>
          <p:cNvPr id="3" name="Subtitle 2"/>
          <p:cNvSpPr>
            <a:spLocks noGrp="1"/>
          </p:cNvSpPr>
          <p:nvPr>
            <p:ph type="subTitle" idx="1"/>
          </p:nvPr>
        </p:nvSpPr>
        <p:spPr>
          <a:xfrm>
            <a:off x="2282860" y="4086609"/>
            <a:ext cx="6580912" cy="1241050"/>
          </a:xfrm>
        </p:spPr>
        <p:txBody>
          <a:bodyPr/>
          <a:lstStyle/>
          <a:p>
            <a:r>
              <a:rPr lang="da-DK" dirty="0"/>
              <a:t>Design Pattern: Proxy</a:t>
            </a:r>
          </a:p>
        </p:txBody>
      </p:sp>
    </p:spTree>
    <p:extLst>
      <p:ext uri="{BB962C8B-B14F-4D97-AF65-F5344CB8AC3E}">
        <p14:creationId xmlns:p14="http://schemas.microsoft.com/office/powerpoint/2010/main" val="1170832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D1430-9FEA-4666-87E6-B1F3D2A73FE2}"/>
              </a:ext>
            </a:extLst>
          </p:cNvPr>
          <p:cNvSpPr>
            <a:spLocks noGrp="1"/>
          </p:cNvSpPr>
          <p:nvPr>
            <p:ph type="title"/>
          </p:nvPr>
        </p:nvSpPr>
        <p:spPr/>
        <p:txBody>
          <a:bodyPr/>
          <a:lstStyle/>
          <a:p>
            <a:r>
              <a:rPr lang="en-US" dirty="0"/>
              <a:t>RMI</a:t>
            </a:r>
          </a:p>
        </p:txBody>
      </p:sp>
      <p:sp>
        <p:nvSpPr>
          <p:cNvPr id="3" name="Text Placeholder 2">
            <a:extLst>
              <a:ext uri="{FF2B5EF4-FFF2-40B4-BE49-F238E27FC236}">
                <a16:creationId xmlns:a16="http://schemas.microsoft.com/office/drawing/2014/main" id="{B6DD4FB5-75F6-42C7-9228-A3002CBFCB6B}"/>
              </a:ext>
            </a:extLst>
          </p:cNvPr>
          <p:cNvSpPr>
            <a:spLocks noGrp="1"/>
          </p:cNvSpPr>
          <p:nvPr>
            <p:ph type="body" sz="quarter" idx="10"/>
          </p:nvPr>
        </p:nvSpPr>
        <p:spPr/>
        <p:txBody>
          <a:bodyPr/>
          <a:lstStyle/>
          <a:p>
            <a:r>
              <a:rPr lang="en-US" dirty="0"/>
              <a:t>The interface the client interacts with is a proxy for the server</a:t>
            </a:r>
          </a:p>
        </p:txBody>
      </p:sp>
      <p:pic>
        <p:nvPicPr>
          <p:cNvPr id="4" name="Picture 3">
            <a:extLst>
              <a:ext uri="{FF2B5EF4-FFF2-40B4-BE49-F238E27FC236}">
                <a16:creationId xmlns:a16="http://schemas.microsoft.com/office/drawing/2014/main" id="{849CC5C7-0F2B-401B-AAEC-DE288B700DD1}"/>
              </a:ext>
            </a:extLst>
          </p:cNvPr>
          <p:cNvPicPr>
            <a:picLocks noChangeAspect="1"/>
          </p:cNvPicPr>
          <p:nvPr/>
        </p:nvPicPr>
        <p:blipFill>
          <a:blip r:embed="rId3"/>
          <a:stretch>
            <a:fillRect/>
          </a:stretch>
        </p:blipFill>
        <p:spPr>
          <a:xfrm>
            <a:off x="3047479" y="2555702"/>
            <a:ext cx="6984776" cy="4831137"/>
          </a:xfrm>
          <a:prstGeom prst="rect">
            <a:avLst/>
          </a:prstGeom>
        </p:spPr>
      </p:pic>
    </p:spTree>
    <p:extLst>
      <p:ext uri="{BB962C8B-B14F-4D97-AF65-F5344CB8AC3E}">
        <p14:creationId xmlns:p14="http://schemas.microsoft.com/office/powerpoint/2010/main" val="469878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1932" y="-36005"/>
            <a:ext cx="9648825" cy="647491"/>
          </a:xfrm>
        </p:spPr>
        <p:txBody>
          <a:bodyPr/>
          <a:lstStyle/>
          <a:p>
            <a:r>
              <a:rPr lang="en-US" dirty="0"/>
              <a:t>Example</a:t>
            </a:r>
          </a:p>
        </p:txBody>
      </p:sp>
      <p:sp>
        <p:nvSpPr>
          <p:cNvPr id="3" name="Text Placeholder 2"/>
          <p:cNvSpPr>
            <a:spLocks noGrp="1"/>
          </p:cNvSpPr>
          <p:nvPr>
            <p:ph type="body" sz="quarter" idx="10"/>
          </p:nvPr>
        </p:nvSpPr>
        <p:spPr>
          <a:xfrm>
            <a:off x="95151" y="611487"/>
            <a:ext cx="12817423" cy="3384375"/>
          </a:xfrm>
        </p:spPr>
        <p:txBody>
          <a:bodyPr/>
          <a:lstStyle/>
          <a:p>
            <a:r>
              <a:rPr lang="en-US" dirty="0"/>
              <a:t>You have a program that handles a lot of Image objects (the resource hungry objects).</a:t>
            </a:r>
          </a:p>
          <a:p>
            <a:r>
              <a:rPr lang="en-US" dirty="0"/>
              <a:t>Even though a lot of Image objects are loaded into the program, you usually only need to look at a few.</a:t>
            </a:r>
          </a:p>
          <a:p>
            <a:r>
              <a:rPr lang="en-US" dirty="0"/>
              <a:t>We waste resources on the images that we never look at, if we load these initially.</a:t>
            </a:r>
          </a:p>
          <a:p>
            <a:pPr lvl="1"/>
            <a:r>
              <a:rPr lang="en-US" dirty="0"/>
              <a:t>Think imgur.com frontpage, or Instagram</a:t>
            </a:r>
          </a:p>
          <a:p>
            <a:pPr lvl="1"/>
            <a:endParaRPr lang="en-US" dirty="0"/>
          </a:p>
        </p:txBody>
      </p:sp>
      <p:pic>
        <p:nvPicPr>
          <p:cNvPr id="4" name="Picture 3">
            <a:extLst>
              <a:ext uri="{FF2B5EF4-FFF2-40B4-BE49-F238E27FC236}">
                <a16:creationId xmlns:a16="http://schemas.microsoft.com/office/drawing/2014/main" id="{93839844-1E30-4F03-98BD-369F909842D7}"/>
              </a:ext>
            </a:extLst>
          </p:cNvPr>
          <p:cNvPicPr>
            <a:picLocks noChangeAspect="1"/>
          </p:cNvPicPr>
          <p:nvPr/>
        </p:nvPicPr>
        <p:blipFill>
          <a:blip r:embed="rId2"/>
          <a:stretch>
            <a:fillRect/>
          </a:stretch>
        </p:blipFill>
        <p:spPr>
          <a:xfrm>
            <a:off x="2039367" y="3851845"/>
            <a:ext cx="5292331" cy="3168352"/>
          </a:xfrm>
          <a:prstGeom prst="rect">
            <a:avLst/>
          </a:prstGeom>
        </p:spPr>
      </p:pic>
      <p:pic>
        <p:nvPicPr>
          <p:cNvPr id="6" name="Picture 5">
            <a:extLst>
              <a:ext uri="{FF2B5EF4-FFF2-40B4-BE49-F238E27FC236}">
                <a16:creationId xmlns:a16="http://schemas.microsoft.com/office/drawing/2014/main" id="{BC124F70-8761-4757-AD10-57E6B3509A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2095" y="3046532"/>
            <a:ext cx="2304256" cy="4608511"/>
          </a:xfrm>
          <a:prstGeom prst="rect">
            <a:avLst/>
          </a:prstGeom>
        </p:spPr>
      </p:pic>
    </p:spTree>
    <p:extLst>
      <p:ext uri="{BB962C8B-B14F-4D97-AF65-F5344CB8AC3E}">
        <p14:creationId xmlns:p14="http://schemas.microsoft.com/office/powerpoint/2010/main" val="1140968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Image viewer</a:t>
            </a:r>
          </a:p>
        </p:txBody>
      </p:sp>
      <p:sp>
        <p:nvSpPr>
          <p:cNvPr id="4" name="Rounded Rectangle 3"/>
          <p:cNvSpPr/>
          <p:nvPr/>
        </p:nvSpPr>
        <p:spPr>
          <a:xfrm>
            <a:off x="2255391" y="1475581"/>
            <a:ext cx="1440160" cy="432048"/>
          </a:xfrm>
          <a:prstGeom prst="roundRect">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1</a:t>
            </a:r>
          </a:p>
        </p:txBody>
      </p:sp>
      <p:sp>
        <p:nvSpPr>
          <p:cNvPr id="5" name="Rounded Rectangle 4"/>
          <p:cNvSpPr/>
          <p:nvPr/>
        </p:nvSpPr>
        <p:spPr>
          <a:xfrm>
            <a:off x="2255391" y="2051645"/>
            <a:ext cx="1440160" cy="432048"/>
          </a:xfrm>
          <a:prstGeom prst="roundRect">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2</a:t>
            </a:r>
          </a:p>
        </p:txBody>
      </p:sp>
      <p:sp>
        <p:nvSpPr>
          <p:cNvPr id="6" name="Rounded Rectangle 5"/>
          <p:cNvSpPr/>
          <p:nvPr/>
        </p:nvSpPr>
        <p:spPr>
          <a:xfrm>
            <a:off x="2255391" y="2627709"/>
            <a:ext cx="1440160" cy="432048"/>
          </a:xfrm>
          <a:prstGeom prst="roundRect">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3</a:t>
            </a:r>
          </a:p>
        </p:txBody>
      </p:sp>
      <p:sp>
        <p:nvSpPr>
          <p:cNvPr id="7" name="Rounded Rectangle 6"/>
          <p:cNvSpPr/>
          <p:nvPr/>
        </p:nvSpPr>
        <p:spPr>
          <a:xfrm>
            <a:off x="2255391" y="3203773"/>
            <a:ext cx="1440160" cy="432048"/>
          </a:xfrm>
          <a:prstGeom prst="roundRect">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4</a:t>
            </a:r>
          </a:p>
        </p:txBody>
      </p:sp>
      <p:sp>
        <p:nvSpPr>
          <p:cNvPr id="8" name="Rounded Rectangle 7"/>
          <p:cNvSpPr/>
          <p:nvPr/>
        </p:nvSpPr>
        <p:spPr>
          <a:xfrm>
            <a:off x="2255391" y="3779837"/>
            <a:ext cx="1440160" cy="432048"/>
          </a:xfrm>
          <a:prstGeom prst="roundRect">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5</a:t>
            </a:r>
          </a:p>
        </p:txBody>
      </p:sp>
      <p:sp>
        <p:nvSpPr>
          <p:cNvPr id="9" name="Rounded Rectangle 8"/>
          <p:cNvSpPr/>
          <p:nvPr/>
        </p:nvSpPr>
        <p:spPr>
          <a:xfrm>
            <a:off x="2255391" y="4355901"/>
            <a:ext cx="1440160" cy="432048"/>
          </a:xfrm>
          <a:prstGeom prst="roundRect">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6</a:t>
            </a:r>
          </a:p>
        </p:txBody>
      </p:sp>
      <p:sp>
        <p:nvSpPr>
          <p:cNvPr id="10" name="Rounded Rectangle 9"/>
          <p:cNvSpPr/>
          <p:nvPr/>
        </p:nvSpPr>
        <p:spPr>
          <a:xfrm>
            <a:off x="2264684" y="4931965"/>
            <a:ext cx="1440160" cy="432048"/>
          </a:xfrm>
          <a:prstGeom prst="roundRect">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7</a:t>
            </a:r>
          </a:p>
        </p:txBody>
      </p:sp>
      <p:sp>
        <p:nvSpPr>
          <p:cNvPr id="11" name="Rounded Rectangle 10"/>
          <p:cNvSpPr/>
          <p:nvPr/>
        </p:nvSpPr>
        <p:spPr>
          <a:xfrm>
            <a:off x="2264684" y="5508029"/>
            <a:ext cx="1440160" cy="432048"/>
          </a:xfrm>
          <a:prstGeom prst="roundRect">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8</a:t>
            </a:r>
          </a:p>
        </p:txBody>
      </p:sp>
      <p:sp>
        <p:nvSpPr>
          <p:cNvPr id="12" name="Rounded Rectangle 11"/>
          <p:cNvSpPr/>
          <p:nvPr/>
        </p:nvSpPr>
        <p:spPr>
          <a:xfrm>
            <a:off x="2264684" y="6084093"/>
            <a:ext cx="1440160" cy="432048"/>
          </a:xfrm>
          <a:prstGeom prst="roundRect">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9</a:t>
            </a:r>
          </a:p>
        </p:txBody>
      </p:sp>
      <p:sp>
        <p:nvSpPr>
          <p:cNvPr id="13" name="Rounded Rectangle 12"/>
          <p:cNvSpPr/>
          <p:nvPr/>
        </p:nvSpPr>
        <p:spPr>
          <a:xfrm>
            <a:off x="2264684" y="6660157"/>
            <a:ext cx="1440160" cy="432048"/>
          </a:xfrm>
          <a:prstGeom prst="roundRect">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10</a:t>
            </a:r>
          </a:p>
        </p:txBody>
      </p:sp>
      <p:sp>
        <p:nvSpPr>
          <p:cNvPr id="15" name="Rounded Rectangle 14"/>
          <p:cNvSpPr/>
          <p:nvPr/>
        </p:nvSpPr>
        <p:spPr>
          <a:xfrm>
            <a:off x="1823343" y="1187549"/>
            <a:ext cx="9577064" cy="6192688"/>
          </a:xfrm>
          <a:prstGeom prst="roundRect">
            <a:avLst>
              <a:gd name="adj" fmla="val 4851"/>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Down 2">
            <a:extLst>
              <a:ext uri="{FF2B5EF4-FFF2-40B4-BE49-F238E27FC236}">
                <a16:creationId xmlns:a16="http://schemas.microsoft.com/office/drawing/2014/main" id="{DE7C6C4C-272F-4C24-AB91-D405A4BCD0A2}"/>
              </a:ext>
            </a:extLst>
          </p:cNvPr>
          <p:cNvSpPr/>
          <p:nvPr/>
        </p:nvSpPr>
        <p:spPr>
          <a:xfrm>
            <a:off x="4271615" y="6516141"/>
            <a:ext cx="576064" cy="720080"/>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9FA207AB-EC0F-40A1-B977-EDEE72D297BF}"/>
              </a:ext>
            </a:extLst>
          </p:cNvPr>
          <p:cNvSpPr/>
          <p:nvPr/>
        </p:nvSpPr>
        <p:spPr>
          <a:xfrm>
            <a:off x="4146185" y="5219997"/>
            <a:ext cx="1584176" cy="129614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Maybe thousands of images</a:t>
            </a:r>
          </a:p>
        </p:txBody>
      </p:sp>
      <p:pic>
        <p:nvPicPr>
          <p:cNvPr id="16" name="Picture 15">
            <a:extLst>
              <a:ext uri="{FF2B5EF4-FFF2-40B4-BE49-F238E27FC236}">
                <a16:creationId xmlns:a16="http://schemas.microsoft.com/office/drawing/2014/main" id="{561C84CD-2393-4218-847C-8734FECC7171}"/>
              </a:ext>
            </a:extLst>
          </p:cNvPr>
          <p:cNvPicPr>
            <a:picLocks noChangeAspect="1"/>
          </p:cNvPicPr>
          <p:nvPr/>
        </p:nvPicPr>
        <p:blipFill>
          <a:blip r:embed="rId3"/>
          <a:stretch>
            <a:fillRect/>
          </a:stretch>
        </p:blipFill>
        <p:spPr>
          <a:xfrm>
            <a:off x="6027686" y="1270203"/>
            <a:ext cx="4835811" cy="5927121"/>
          </a:xfrm>
          <a:prstGeom prst="rect">
            <a:avLst/>
          </a:prstGeom>
        </p:spPr>
      </p:pic>
      <p:pic>
        <p:nvPicPr>
          <p:cNvPr id="1026" name="Picture 2" descr="Billedresultat for pointing finger clipart">
            <a:extLst>
              <a:ext uri="{FF2B5EF4-FFF2-40B4-BE49-F238E27FC236}">
                <a16:creationId xmlns:a16="http://schemas.microsoft.com/office/drawing/2014/main" id="{B3A43946-F5A9-43EE-9587-BB7E28B2124E}"/>
              </a:ext>
            </a:extLst>
          </p:cNvPr>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rot="3859651">
            <a:off x="-353089" y="971497"/>
            <a:ext cx="3352920" cy="2915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62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additive="base">
                                        <p:cTn id="15" dur="500" fill="hold"/>
                                        <p:tgtEl>
                                          <p:spTgt spid="1026"/>
                                        </p:tgtEl>
                                        <p:attrNameLst>
                                          <p:attrName>ppt_x</p:attrName>
                                        </p:attrNameLst>
                                      </p:cBhvr>
                                      <p:tavLst>
                                        <p:tav tm="0">
                                          <p:val>
                                            <p:strVal val="0-#ppt_w/2"/>
                                          </p:val>
                                        </p:tav>
                                        <p:tav tm="100000">
                                          <p:val>
                                            <p:strVal val="#ppt_x"/>
                                          </p:val>
                                        </p:tav>
                                      </p:tavLst>
                                    </p:anim>
                                    <p:anim calcmode="lin" valueType="num">
                                      <p:cBhvr additive="base">
                                        <p:cTn id="16" dur="500" fill="hold"/>
                                        <p:tgtEl>
                                          <p:spTgt spid="1026"/>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6" presetClass="emph" presetSubtype="0" fill="hold" grpId="0" nodeType="afterEffect">
                                  <p:stCondLst>
                                    <p:cond delay="0"/>
                                  </p:stCondLst>
                                  <p:childTnLst>
                                    <p:animEffect transition="out" filter="fade">
                                      <p:cBhvr>
                                        <p:cTn id="19" dur="500" tmFilter="0, 0; .2, .5; .8, .5; 1, 0"/>
                                        <p:tgtEl>
                                          <p:spTgt spid="4"/>
                                        </p:tgtEl>
                                      </p:cBhvr>
                                    </p:animEffect>
                                    <p:animScale>
                                      <p:cBhvr>
                                        <p:cTn id="20" dur="250" autoRev="1" fill="hold"/>
                                        <p:tgtEl>
                                          <p:spTgt spid="4"/>
                                        </p:tgtEl>
                                      </p:cBhvr>
                                      <p:by x="105000" y="105000"/>
                                    </p:animScale>
                                  </p:childTnLst>
                                </p:cTn>
                              </p:par>
                            </p:childTnLst>
                          </p:cTn>
                        </p:par>
                        <p:par>
                          <p:cTn id="21" fill="hold">
                            <p:stCondLst>
                              <p:cond delay="1000"/>
                            </p:stCondLst>
                            <p:childTnLst>
                              <p:par>
                                <p:cTn id="22" presetID="14" presetClass="entr" presetSubtype="1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horizontal)">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Proxy Image</a:t>
            </a:r>
          </a:p>
        </p:txBody>
      </p:sp>
      <p:sp>
        <p:nvSpPr>
          <p:cNvPr id="3" name="Text Placeholder 2"/>
          <p:cNvSpPr>
            <a:spLocks noGrp="1"/>
          </p:cNvSpPr>
          <p:nvPr>
            <p:ph type="body" sz="quarter" idx="10"/>
          </p:nvPr>
        </p:nvSpPr>
        <p:spPr/>
        <p:txBody>
          <a:bodyPr/>
          <a:lstStyle/>
          <a:p>
            <a:r>
              <a:rPr lang="en-US" dirty="0"/>
              <a:t>Create a class to handle the Image</a:t>
            </a:r>
          </a:p>
          <a:p>
            <a:r>
              <a:rPr lang="en-US" dirty="0"/>
              <a:t>Create a class to be the proxy for that image.</a:t>
            </a:r>
          </a:p>
          <a:p>
            <a:r>
              <a:rPr lang="en-US" dirty="0"/>
              <a:t>They must share the same interface</a:t>
            </a:r>
          </a:p>
        </p:txBody>
      </p:sp>
      <p:sp>
        <p:nvSpPr>
          <p:cNvPr id="4" name="Speech Bubble: Oval 3">
            <a:extLst>
              <a:ext uri="{FF2B5EF4-FFF2-40B4-BE49-F238E27FC236}">
                <a16:creationId xmlns:a16="http://schemas.microsoft.com/office/drawing/2014/main" id="{0AFC2A0C-2D59-4BB7-A713-2BDD37FE0817}"/>
              </a:ext>
            </a:extLst>
          </p:cNvPr>
          <p:cNvSpPr/>
          <p:nvPr/>
        </p:nvSpPr>
        <p:spPr>
          <a:xfrm>
            <a:off x="9168159" y="971525"/>
            <a:ext cx="3888432" cy="1800200"/>
          </a:xfrm>
          <a:prstGeom prst="wedgeEllipseCallout">
            <a:avLst>
              <a:gd name="adj1" fmla="val -96356"/>
              <a:gd name="adj2" fmla="val 47822"/>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 that the program doesn’t need to care whether it’s the real image or the proxy</a:t>
            </a:r>
          </a:p>
        </p:txBody>
      </p:sp>
      <p:pic>
        <p:nvPicPr>
          <p:cNvPr id="6" name="Picture 5">
            <a:extLst>
              <a:ext uri="{FF2B5EF4-FFF2-40B4-BE49-F238E27FC236}">
                <a16:creationId xmlns:a16="http://schemas.microsoft.com/office/drawing/2014/main" id="{38708743-5809-4301-8F1B-5364DC905F05}"/>
              </a:ext>
            </a:extLst>
          </p:cNvPr>
          <p:cNvPicPr>
            <a:picLocks noChangeAspect="1"/>
          </p:cNvPicPr>
          <p:nvPr/>
        </p:nvPicPr>
        <p:blipFill>
          <a:blip r:embed="rId3"/>
          <a:stretch>
            <a:fillRect/>
          </a:stretch>
        </p:blipFill>
        <p:spPr>
          <a:xfrm>
            <a:off x="1895351" y="3131765"/>
            <a:ext cx="8063420" cy="3816424"/>
          </a:xfrm>
          <a:prstGeom prst="rect">
            <a:avLst/>
          </a:prstGeom>
        </p:spPr>
      </p:pic>
    </p:spTree>
    <p:extLst>
      <p:ext uri="{BB962C8B-B14F-4D97-AF65-F5344CB8AC3E}">
        <p14:creationId xmlns:p14="http://schemas.microsoft.com/office/powerpoint/2010/main" val="150053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Proxy Image Example	</a:t>
            </a:r>
          </a:p>
        </p:txBody>
      </p:sp>
      <p:sp>
        <p:nvSpPr>
          <p:cNvPr id="5" name="Rectangle 2"/>
          <p:cNvSpPr>
            <a:spLocks noGrp="1" noChangeArrowheads="1"/>
          </p:cNvSpPr>
          <p:nvPr>
            <p:ph type="body" sz="quarter" idx="10"/>
          </p:nvPr>
        </p:nvSpPr>
        <p:spPr bwMode="auto">
          <a:xfrm>
            <a:off x="1707338" y="1547589"/>
            <a:ext cx="4421723" cy="591826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9828" numCol="1" rtlCol="0" anchor="ctr" anchorCtr="0" compatLnSpc="1">
            <a:prstTxWarp prst="textNoShape">
              <a:avLst/>
            </a:prstTxWarp>
            <a:spAutoFit/>
          </a:bodyPr>
          <a:lstStyle/>
          <a:p>
            <a:pPr marL="0" indent="0" defTabSz="914400" eaLnBrk="0" fontAlgn="base" hangingPunct="0">
              <a:lnSpc>
                <a:spcPct val="100000"/>
              </a:lnSpc>
              <a:spcBef>
                <a:spcPct val="0"/>
              </a:spcBef>
              <a:spcAft>
                <a:spcPct val="0"/>
              </a:spcAft>
              <a:buNone/>
            </a:pPr>
            <a:r>
              <a:rPr lang="en-US" altLang="en-US" sz="2000" dirty="0">
                <a:solidFill>
                  <a:srgbClr val="000088"/>
                </a:solidFill>
                <a:latin typeface="Menlo"/>
              </a:rPr>
              <a:t>public</a:t>
            </a:r>
            <a:r>
              <a:rPr lang="en-US" altLang="en-US" sz="2000" dirty="0">
                <a:solidFill>
                  <a:srgbClr val="313131"/>
                </a:solidFill>
                <a:latin typeface="Menlo"/>
              </a:rPr>
              <a:t> </a:t>
            </a:r>
            <a:r>
              <a:rPr lang="en-US" altLang="en-US" sz="2000" dirty="0">
                <a:solidFill>
                  <a:srgbClr val="000088"/>
                </a:solidFill>
                <a:latin typeface="Menlo"/>
              </a:rPr>
              <a:t>class</a:t>
            </a:r>
            <a:r>
              <a:rPr lang="en-US" altLang="en-US" sz="2000" dirty="0">
                <a:solidFill>
                  <a:srgbClr val="313131"/>
                </a:solidFill>
                <a:latin typeface="Menlo"/>
              </a:rPr>
              <a:t> </a:t>
            </a:r>
            <a:r>
              <a:rPr lang="en-US" altLang="en-US" sz="2000" dirty="0" err="1">
                <a:solidFill>
                  <a:srgbClr val="7F0055"/>
                </a:solidFill>
                <a:latin typeface="Menlo"/>
              </a:rPr>
              <a:t>RealImage</a:t>
            </a:r>
            <a:r>
              <a:rPr lang="en-US" altLang="en-US" sz="2000" dirty="0">
                <a:solidFill>
                  <a:srgbClr val="313131"/>
                </a:solidFill>
                <a:latin typeface="Menlo"/>
              </a:rPr>
              <a:t> </a:t>
            </a:r>
            <a:r>
              <a:rPr lang="en-US" altLang="en-US" sz="2000" dirty="0">
                <a:solidFill>
                  <a:srgbClr val="000088"/>
                </a:solidFill>
                <a:latin typeface="Menlo"/>
              </a:rPr>
              <a:t>implements</a:t>
            </a:r>
            <a:r>
              <a:rPr lang="en-US" altLang="en-US" sz="2000" dirty="0">
                <a:solidFill>
                  <a:srgbClr val="313131"/>
                </a:solidFill>
                <a:latin typeface="Menlo"/>
              </a:rPr>
              <a:t> </a:t>
            </a:r>
            <a:r>
              <a:rPr lang="en-US" altLang="en-US" sz="2000" dirty="0">
                <a:solidFill>
                  <a:srgbClr val="7F0055"/>
                </a:solidFill>
                <a:latin typeface="Menlo"/>
              </a:rPr>
              <a:t>Image</a:t>
            </a:r>
            <a:r>
              <a:rPr lang="en-US" altLang="en-US" sz="2000" dirty="0">
                <a:solidFill>
                  <a:srgbClr val="313131"/>
                </a:solidFill>
                <a:latin typeface="Menlo"/>
              </a:rPr>
              <a:t> </a:t>
            </a:r>
            <a:r>
              <a:rPr lang="en-US" altLang="en-US" sz="2000" dirty="0">
                <a:solidFill>
                  <a:srgbClr val="666600"/>
                </a:solidFill>
                <a:latin typeface="Menlo"/>
              </a:rPr>
              <a:t>{</a:t>
            </a:r>
            <a:r>
              <a:rPr lang="en-US" altLang="en-US" sz="2000" dirty="0">
                <a:solidFill>
                  <a:srgbClr val="313131"/>
                </a:solidFill>
                <a:latin typeface="Menlo"/>
              </a:rPr>
              <a:t> </a:t>
            </a:r>
          </a:p>
          <a:p>
            <a:pPr marL="0" indent="0" defTabSz="914400" eaLnBrk="0" fontAlgn="base" hangingPunct="0">
              <a:lnSpc>
                <a:spcPct val="100000"/>
              </a:lnSpc>
              <a:spcBef>
                <a:spcPct val="0"/>
              </a:spcBef>
              <a:spcAft>
                <a:spcPct val="0"/>
              </a:spcAft>
              <a:buNone/>
            </a:pPr>
            <a:endParaRPr lang="en-US" altLang="en-US" sz="2000" dirty="0">
              <a:solidFill>
                <a:srgbClr val="000088"/>
              </a:solidFill>
              <a:latin typeface="Menlo"/>
            </a:endParaRPr>
          </a:p>
          <a:p>
            <a:pPr marL="0" indent="0" defTabSz="914400" eaLnBrk="0" fontAlgn="base" hangingPunct="0">
              <a:lnSpc>
                <a:spcPct val="100000"/>
              </a:lnSpc>
              <a:spcBef>
                <a:spcPct val="0"/>
              </a:spcBef>
              <a:spcAft>
                <a:spcPct val="0"/>
              </a:spcAft>
              <a:buNone/>
            </a:pPr>
            <a:r>
              <a:rPr lang="en-US" altLang="en-US" sz="2000" dirty="0">
                <a:solidFill>
                  <a:srgbClr val="000088"/>
                </a:solidFill>
                <a:latin typeface="Menlo"/>
              </a:rPr>
              <a:t>    private</a:t>
            </a:r>
            <a:r>
              <a:rPr lang="en-US" altLang="en-US" sz="2000" dirty="0">
                <a:solidFill>
                  <a:srgbClr val="313131"/>
                </a:solidFill>
                <a:latin typeface="Menlo"/>
              </a:rPr>
              <a:t> </a:t>
            </a:r>
            <a:r>
              <a:rPr lang="en-US" altLang="en-US" sz="2000" dirty="0">
                <a:solidFill>
                  <a:srgbClr val="7F0055"/>
                </a:solidFill>
                <a:latin typeface="Menlo"/>
              </a:rPr>
              <a:t>String</a:t>
            </a:r>
            <a:r>
              <a:rPr lang="en-US" altLang="en-US" sz="2000" dirty="0">
                <a:solidFill>
                  <a:srgbClr val="313131"/>
                </a:solidFill>
                <a:latin typeface="Menlo"/>
              </a:rPr>
              <a:t> </a:t>
            </a:r>
            <a:r>
              <a:rPr lang="en-US" altLang="en-US" sz="2000" dirty="0" err="1">
                <a:solidFill>
                  <a:srgbClr val="313131"/>
                </a:solidFill>
                <a:latin typeface="Menlo"/>
              </a:rPr>
              <a:t>fileName</a:t>
            </a:r>
            <a:r>
              <a:rPr lang="en-US" altLang="en-US" sz="2000" dirty="0">
                <a:solidFill>
                  <a:srgbClr val="666600"/>
                </a:solidFill>
                <a:latin typeface="Menlo"/>
              </a:rPr>
              <a:t>;</a:t>
            </a:r>
          </a:p>
          <a:p>
            <a:pPr marL="0" indent="0" defTabSz="914400" eaLnBrk="0" fontAlgn="base" hangingPunct="0">
              <a:lnSpc>
                <a:spcPct val="100000"/>
              </a:lnSpc>
              <a:spcBef>
                <a:spcPct val="0"/>
              </a:spcBef>
              <a:spcAft>
                <a:spcPct val="0"/>
              </a:spcAft>
              <a:buNone/>
            </a:pPr>
            <a:r>
              <a:rPr lang="en-US" altLang="en-US" sz="2000" dirty="0">
                <a:solidFill>
                  <a:srgbClr val="666600"/>
                </a:solidFill>
                <a:latin typeface="Menlo"/>
              </a:rPr>
              <a:t>    </a:t>
            </a:r>
            <a:r>
              <a:rPr lang="en-US" altLang="en-US" sz="2000" dirty="0">
                <a:solidFill>
                  <a:srgbClr val="000088"/>
                </a:solidFill>
                <a:latin typeface="Menlo"/>
              </a:rPr>
              <a:t>private</a:t>
            </a:r>
            <a:r>
              <a:rPr lang="en-US" altLang="en-US" sz="2000" dirty="0">
                <a:solidFill>
                  <a:srgbClr val="313131"/>
                </a:solidFill>
                <a:latin typeface="Menlo"/>
              </a:rPr>
              <a:t> </a:t>
            </a:r>
            <a:r>
              <a:rPr lang="en-US" altLang="en-US" sz="2000" dirty="0">
                <a:solidFill>
                  <a:srgbClr val="7F0055"/>
                </a:solidFill>
                <a:latin typeface="Menlo"/>
              </a:rPr>
              <a:t>Image </a:t>
            </a:r>
            <a:r>
              <a:rPr lang="en-US" altLang="en-US" sz="2000" dirty="0" err="1">
                <a:solidFill>
                  <a:srgbClr val="313131"/>
                </a:solidFill>
                <a:latin typeface="Menlo"/>
              </a:rPr>
              <a:t>image</a:t>
            </a:r>
            <a:r>
              <a:rPr lang="en-US" altLang="en-US" sz="2000" dirty="0">
                <a:solidFill>
                  <a:srgbClr val="313131"/>
                </a:solidFill>
                <a:latin typeface="Menlo"/>
              </a:rPr>
              <a:t>;</a:t>
            </a:r>
          </a:p>
          <a:p>
            <a:pPr marL="0" indent="0" defTabSz="914400" eaLnBrk="0" fontAlgn="base" hangingPunct="0">
              <a:lnSpc>
                <a:spcPct val="100000"/>
              </a:lnSpc>
              <a:spcBef>
                <a:spcPct val="0"/>
              </a:spcBef>
              <a:spcAft>
                <a:spcPct val="0"/>
              </a:spcAft>
              <a:buNone/>
            </a:pPr>
            <a:r>
              <a:rPr lang="en-US" altLang="en-US" sz="2000" dirty="0">
                <a:solidFill>
                  <a:srgbClr val="313131"/>
                </a:solidFill>
                <a:latin typeface="Menlo"/>
              </a:rPr>
              <a:t>	</a:t>
            </a:r>
          </a:p>
          <a:p>
            <a:pPr marL="0" indent="0" defTabSz="914400" eaLnBrk="0" fontAlgn="base" hangingPunct="0">
              <a:lnSpc>
                <a:spcPct val="100000"/>
              </a:lnSpc>
              <a:spcBef>
                <a:spcPct val="0"/>
              </a:spcBef>
              <a:spcAft>
                <a:spcPct val="0"/>
              </a:spcAft>
              <a:buNone/>
            </a:pPr>
            <a:r>
              <a:rPr lang="en-US" altLang="en-US" sz="2000" dirty="0">
                <a:solidFill>
                  <a:srgbClr val="000088"/>
                </a:solidFill>
                <a:latin typeface="Menlo"/>
              </a:rPr>
              <a:t>    public</a:t>
            </a:r>
            <a:r>
              <a:rPr lang="en-US" altLang="en-US" sz="2000" dirty="0">
                <a:solidFill>
                  <a:srgbClr val="313131"/>
                </a:solidFill>
                <a:latin typeface="Menlo"/>
              </a:rPr>
              <a:t> </a:t>
            </a:r>
            <a:r>
              <a:rPr lang="en-US" altLang="en-US" sz="2000" dirty="0" err="1">
                <a:solidFill>
                  <a:srgbClr val="7F0055"/>
                </a:solidFill>
                <a:latin typeface="Menlo"/>
              </a:rPr>
              <a:t>RealImage</a:t>
            </a:r>
            <a:r>
              <a:rPr lang="en-US" altLang="en-US" sz="2000" dirty="0">
                <a:solidFill>
                  <a:srgbClr val="666600"/>
                </a:solidFill>
                <a:latin typeface="Menlo"/>
              </a:rPr>
              <a:t>(</a:t>
            </a:r>
            <a:r>
              <a:rPr lang="en-US" altLang="en-US" sz="2000" dirty="0">
                <a:solidFill>
                  <a:srgbClr val="7F0055"/>
                </a:solidFill>
                <a:latin typeface="Menlo"/>
              </a:rPr>
              <a:t>String</a:t>
            </a:r>
            <a:r>
              <a:rPr lang="en-US" altLang="en-US" sz="2000" dirty="0">
                <a:solidFill>
                  <a:srgbClr val="313131"/>
                </a:solidFill>
                <a:latin typeface="Menlo"/>
              </a:rPr>
              <a:t> </a:t>
            </a:r>
            <a:r>
              <a:rPr lang="en-US" altLang="en-US" sz="2000" dirty="0" err="1">
                <a:solidFill>
                  <a:srgbClr val="313131"/>
                </a:solidFill>
                <a:latin typeface="Menlo"/>
              </a:rPr>
              <a:t>fileName</a:t>
            </a:r>
            <a:r>
              <a:rPr lang="en-US" altLang="en-US" sz="2000" dirty="0">
                <a:solidFill>
                  <a:srgbClr val="666600"/>
                </a:solidFill>
                <a:latin typeface="Menlo"/>
              </a:rPr>
              <a:t>){</a:t>
            </a:r>
            <a:r>
              <a:rPr lang="en-US" altLang="en-US" sz="2000" dirty="0">
                <a:solidFill>
                  <a:srgbClr val="313131"/>
                </a:solidFill>
                <a:latin typeface="Menlo"/>
              </a:rPr>
              <a:t> </a:t>
            </a:r>
          </a:p>
          <a:p>
            <a:pPr marL="0" indent="0" defTabSz="914400" eaLnBrk="0" fontAlgn="base" hangingPunct="0">
              <a:lnSpc>
                <a:spcPct val="100000"/>
              </a:lnSpc>
              <a:spcBef>
                <a:spcPct val="0"/>
              </a:spcBef>
              <a:spcAft>
                <a:spcPct val="0"/>
              </a:spcAft>
              <a:buNone/>
            </a:pPr>
            <a:r>
              <a:rPr lang="en-US" altLang="en-US" sz="2000" dirty="0">
                <a:solidFill>
                  <a:srgbClr val="313131"/>
                </a:solidFill>
                <a:latin typeface="Menlo"/>
              </a:rPr>
              <a:t>        </a:t>
            </a:r>
            <a:r>
              <a:rPr lang="en-US" altLang="en-US" sz="2000" dirty="0" err="1">
                <a:solidFill>
                  <a:srgbClr val="000088"/>
                </a:solidFill>
                <a:latin typeface="Menlo"/>
              </a:rPr>
              <a:t>this</a:t>
            </a:r>
            <a:r>
              <a:rPr lang="en-US" altLang="en-US" sz="2000" dirty="0" err="1">
                <a:solidFill>
                  <a:srgbClr val="666600"/>
                </a:solidFill>
                <a:latin typeface="Menlo"/>
              </a:rPr>
              <a:t>.</a:t>
            </a:r>
            <a:r>
              <a:rPr lang="en-US" altLang="en-US" sz="2000" dirty="0" err="1">
                <a:solidFill>
                  <a:srgbClr val="313131"/>
                </a:solidFill>
                <a:latin typeface="Menlo"/>
              </a:rPr>
              <a:t>fileName</a:t>
            </a:r>
            <a:r>
              <a:rPr lang="en-US" altLang="en-US" sz="2000" dirty="0">
                <a:solidFill>
                  <a:srgbClr val="313131"/>
                </a:solidFill>
                <a:latin typeface="Menlo"/>
              </a:rPr>
              <a:t> </a:t>
            </a:r>
            <a:r>
              <a:rPr lang="en-US" altLang="en-US" sz="2000" dirty="0">
                <a:solidFill>
                  <a:srgbClr val="666600"/>
                </a:solidFill>
                <a:latin typeface="Menlo"/>
              </a:rPr>
              <a:t>=</a:t>
            </a:r>
            <a:r>
              <a:rPr lang="en-US" altLang="en-US" sz="2000" dirty="0">
                <a:solidFill>
                  <a:srgbClr val="313131"/>
                </a:solidFill>
                <a:latin typeface="Menlo"/>
              </a:rPr>
              <a:t> </a:t>
            </a:r>
            <a:r>
              <a:rPr lang="en-US" altLang="en-US" sz="2000" dirty="0" err="1">
                <a:solidFill>
                  <a:srgbClr val="313131"/>
                </a:solidFill>
                <a:latin typeface="Menlo"/>
              </a:rPr>
              <a:t>fileName</a:t>
            </a:r>
            <a:r>
              <a:rPr lang="en-US" altLang="en-US" sz="2000" dirty="0">
                <a:solidFill>
                  <a:srgbClr val="666600"/>
                </a:solidFill>
                <a:latin typeface="Menlo"/>
              </a:rPr>
              <a:t>;</a:t>
            </a:r>
            <a:r>
              <a:rPr lang="en-US" altLang="en-US" sz="2000" dirty="0">
                <a:solidFill>
                  <a:srgbClr val="313131"/>
                </a:solidFill>
                <a:latin typeface="Menlo"/>
              </a:rPr>
              <a:t> </a:t>
            </a:r>
          </a:p>
          <a:p>
            <a:pPr marL="0" indent="0" defTabSz="914400" eaLnBrk="0" fontAlgn="base" hangingPunct="0">
              <a:lnSpc>
                <a:spcPct val="100000"/>
              </a:lnSpc>
              <a:spcBef>
                <a:spcPct val="0"/>
              </a:spcBef>
              <a:spcAft>
                <a:spcPct val="0"/>
              </a:spcAft>
              <a:buNone/>
            </a:pPr>
            <a:r>
              <a:rPr lang="en-US" altLang="en-US" sz="2000" dirty="0">
                <a:solidFill>
                  <a:srgbClr val="313131"/>
                </a:solidFill>
                <a:latin typeface="Menlo"/>
              </a:rPr>
              <a:t>        </a:t>
            </a:r>
            <a:r>
              <a:rPr lang="en-US" altLang="en-US" sz="2000" dirty="0" err="1">
                <a:solidFill>
                  <a:srgbClr val="313131"/>
                </a:solidFill>
                <a:latin typeface="Menlo"/>
              </a:rPr>
              <a:t>loadFromDisk</a:t>
            </a:r>
            <a:r>
              <a:rPr lang="en-US" altLang="en-US" sz="2000" dirty="0">
                <a:solidFill>
                  <a:srgbClr val="666600"/>
                </a:solidFill>
                <a:latin typeface="Menlo"/>
              </a:rPr>
              <a:t>(</a:t>
            </a:r>
            <a:r>
              <a:rPr lang="en-US" altLang="en-US" sz="2000" dirty="0" err="1">
                <a:solidFill>
                  <a:srgbClr val="313131"/>
                </a:solidFill>
                <a:latin typeface="Menlo"/>
              </a:rPr>
              <a:t>fileName</a:t>
            </a:r>
            <a:r>
              <a:rPr lang="en-US" altLang="en-US" sz="2000" dirty="0">
                <a:solidFill>
                  <a:srgbClr val="666600"/>
                </a:solidFill>
                <a:latin typeface="Menlo"/>
              </a:rPr>
              <a:t>);</a:t>
            </a:r>
            <a:r>
              <a:rPr lang="en-US" altLang="en-US" sz="2000" dirty="0">
                <a:solidFill>
                  <a:srgbClr val="313131"/>
                </a:solidFill>
                <a:latin typeface="Menlo"/>
              </a:rPr>
              <a:t> </a:t>
            </a:r>
          </a:p>
          <a:p>
            <a:pPr marL="0" indent="0" defTabSz="914400" eaLnBrk="0" fontAlgn="base" hangingPunct="0">
              <a:lnSpc>
                <a:spcPct val="100000"/>
              </a:lnSpc>
              <a:spcBef>
                <a:spcPct val="0"/>
              </a:spcBef>
              <a:spcAft>
                <a:spcPct val="0"/>
              </a:spcAft>
              <a:buNone/>
            </a:pPr>
            <a:r>
              <a:rPr lang="en-US" altLang="en-US" sz="2000" dirty="0">
                <a:solidFill>
                  <a:srgbClr val="313131"/>
                </a:solidFill>
                <a:latin typeface="Menlo"/>
              </a:rPr>
              <a:t>    </a:t>
            </a:r>
            <a:r>
              <a:rPr lang="en-US" altLang="en-US" sz="2000" dirty="0">
                <a:solidFill>
                  <a:srgbClr val="666600"/>
                </a:solidFill>
                <a:latin typeface="Menlo"/>
              </a:rPr>
              <a:t>}</a:t>
            </a:r>
            <a:r>
              <a:rPr lang="en-US" altLang="en-US" sz="2000" dirty="0">
                <a:solidFill>
                  <a:srgbClr val="313131"/>
                </a:solidFill>
                <a:latin typeface="Menlo"/>
              </a:rPr>
              <a:t> </a:t>
            </a:r>
          </a:p>
          <a:p>
            <a:pPr marL="0" indent="0" defTabSz="914400" eaLnBrk="0" fontAlgn="base" hangingPunct="0">
              <a:lnSpc>
                <a:spcPct val="100000"/>
              </a:lnSpc>
              <a:spcBef>
                <a:spcPct val="0"/>
              </a:spcBef>
              <a:spcAft>
                <a:spcPct val="0"/>
              </a:spcAft>
              <a:buNone/>
            </a:pPr>
            <a:endParaRPr lang="en-US" altLang="en-US" sz="2000" dirty="0">
              <a:solidFill>
                <a:srgbClr val="313131"/>
              </a:solidFill>
              <a:latin typeface="Menlo"/>
            </a:endParaRPr>
          </a:p>
          <a:p>
            <a:pPr marL="0" indent="0" defTabSz="914400" eaLnBrk="0" fontAlgn="base" hangingPunct="0">
              <a:lnSpc>
                <a:spcPct val="100000"/>
              </a:lnSpc>
              <a:spcBef>
                <a:spcPct val="0"/>
              </a:spcBef>
              <a:spcAft>
                <a:spcPct val="0"/>
              </a:spcAft>
              <a:buNone/>
            </a:pPr>
            <a:r>
              <a:rPr lang="en-US" altLang="en-US" sz="2000" dirty="0">
                <a:solidFill>
                  <a:srgbClr val="006666"/>
                </a:solidFill>
                <a:latin typeface="Menlo"/>
              </a:rPr>
              <a:t>    @Override</a:t>
            </a:r>
            <a:r>
              <a:rPr lang="en-US" altLang="en-US" sz="2000" dirty="0">
                <a:solidFill>
                  <a:srgbClr val="313131"/>
                </a:solidFill>
                <a:latin typeface="Menlo"/>
              </a:rPr>
              <a:t> </a:t>
            </a:r>
          </a:p>
          <a:p>
            <a:pPr marL="0" indent="0" defTabSz="914400" eaLnBrk="0" fontAlgn="base" hangingPunct="0">
              <a:lnSpc>
                <a:spcPct val="100000"/>
              </a:lnSpc>
              <a:spcBef>
                <a:spcPct val="0"/>
              </a:spcBef>
              <a:spcAft>
                <a:spcPct val="0"/>
              </a:spcAft>
              <a:buNone/>
            </a:pPr>
            <a:r>
              <a:rPr lang="en-US" altLang="en-US" sz="2000" dirty="0">
                <a:solidFill>
                  <a:srgbClr val="000088"/>
                </a:solidFill>
                <a:latin typeface="Menlo"/>
              </a:rPr>
              <a:t>    public</a:t>
            </a:r>
            <a:r>
              <a:rPr lang="en-US" altLang="en-US" sz="2000" dirty="0">
                <a:solidFill>
                  <a:srgbClr val="313131"/>
                </a:solidFill>
                <a:latin typeface="Menlo"/>
              </a:rPr>
              <a:t> </a:t>
            </a:r>
            <a:r>
              <a:rPr lang="en-US" altLang="en-US" sz="2000" dirty="0">
                <a:solidFill>
                  <a:srgbClr val="000088"/>
                </a:solidFill>
                <a:latin typeface="Menlo"/>
              </a:rPr>
              <a:t>void</a:t>
            </a:r>
            <a:r>
              <a:rPr lang="en-US" altLang="en-US" sz="2000" dirty="0">
                <a:solidFill>
                  <a:srgbClr val="313131"/>
                </a:solidFill>
                <a:latin typeface="Menlo"/>
              </a:rPr>
              <a:t> display</a:t>
            </a:r>
            <a:r>
              <a:rPr lang="en-US" altLang="en-US" sz="2000" dirty="0">
                <a:solidFill>
                  <a:srgbClr val="666600"/>
                </a:solidFill>
                <a:latin typeface="Menlo"/>
              </a:rPr>
              <a:t>()</a:t>
            </a:r>
            <a:r>
              <a:rPr lang="en-US" altLang="en-US" sz="2000" dirty="0">
                <a:solidFill>
                  <a:srgbClr val="313131"/>
                </a:solidFill>
                <a:latin typeface="Menlo"/>
              </a:rPr>
              <a:t> </a:t>
            </a:r>
            <a:r>
              <a:rPr lang="en-US" altLang="en-US" sz="2000" dirty="0">
                <a:solidFill>
                  <a:srgbClr val="666600"/>
                </a:solidFill>
                <a:latin typeface="Menlo"/>
              </a:rPr>
              <a:t>{</a:t>
            </a:r>
            <a:r>
              <a:rPr lang="en-US" altLang="en-US" sz="2000" dirty="0">
                <a:solidFill>
                  <a:srgbClr val="313131"/>
                </a:solidFill>
                <a:latin typeface="Menlo"/>
              </a:rPr>
              <a:t> </a:t>
            </a:r>
          </a:p>
          <a:p>
            <a:pPr marL="0" indent="0" defTabSz="914400" eaLnBrk="0" fontAlgn="base" hangingPunct="0">
              <a:lnSpc>
                <a:spcPct val="100000"/>
              </a:lnSpc>
              <a:spcBef>
                <a:spcPct val="0"/>
              </a:spcBef>
              <a:spcAft>
                <a:spcPct val="0"/>
              </a:spcAft>
              <a:buNone/>
            </a:pPr>
            <a:r>
              <a:rPr lang="en-US" altLang="en-US" sz="2000" dirty="0">
                <a:solidFill>
                  <a:srgbClr val="313131"/>
                </a:solidFill>
                <a:latin typeface="Menlo"/>
              </a:rPr>
              <a:t>        </a:t>
            </a:r>
            <a:r>
              <a:rPr lang="en-US" altLang="en-US" sz="2000" dirty="0" err="1">
                <a:solidFill>
                  <a:srgbClr val="7F0055"/>
                </a:solidFill>
                <a:latin typeface="Menlo"/>
              </a:rPr>
              <a:t>System</a:t>
            </a:r>
            <a:r>
              <a:rPr lang="en-US" altLang="en-US" sz="2000" dirty="0" err="1">
                <a:solidFill>
                  <a:srgbClr val="666600"/>
                </a:solidFill>
                <a:latin typeface="Menlo"/>
              </a:rPr>
              <a:t>.</a:t>
            </a:r>
            <a:r>
              <a:rPr lang="en-US" altLang="en-US" sz="2000" dirty="0" err="1">
                <a:solidFill>
                  <a:srgbClr val="000088"/>
                </a:solidFill>
                <a:latin typeface="Menlo"/>
              </a:rPr>
              <a:t>out</a:t>
            </a:r>
            <a:r>
              <a:rPr lang="en-US" altLang="en-US" sz="2000" dirty="0" err="1">
                <a:solidFill>
                  <a:srgbClr val="666600"/>
                </a:solidFill>
                <a:latin typeface="Menlo"/>
              </a:rPr>
              <a:t>.</a:t>
            </a:r>
            <a:r>
              <a:rPr lang="en-US" altLang="en-US" sz="2000" dirty="0" err="1">
                <a:solidFill>
                  <a:srgbClr val="313131"/>
                </a:solidFill>
                <a:latin typeface="Menlo"/>
              </a:rPr>
              <a:t>println</a:t>
            </a:r>
            <a:r>
              <a:rPr lang="en-US" altLang="en-US" sz="2000" dirty="0">
                <a:solidFill>
                  <a:srgbClr val="666600"/>
                </a:solidFill>
                <a:latin typeface="Menlo"/>
              </a:rPr>
              <a:t>(</a:t>
            </a:r>
            <a:r>
              <a:rPr lang="en-US" altLang="en-US" sz="2000" dirty="0">
                <a:solidFill>
                  <a:srgbClr val="008800"/>
                </a:solidFill>
                <a:latin typeface="Menlo"/>
              </a:rPr>
              <a:t>"Displaying "</a:t>
            </a:r>
            <a:r>
              <a:rPr lang="en-US" altLang="en-US" sz="2000" dirty="0">
                <a:solidFill>
                  <a:srgbClr val="313131"/>
                </a:solidFill>
                <a:latin typeface="Menlo"/>
              </a:rPr>
              <a:t> </a:t>
            </a:r>
            <a:r>
              <a:rPr lang="en-US" altLang="en-US" sz="2000" dirty="0">
                <a:solidFill>
                  <a:srgbClr val="666600"/>
                </a:solidFill>
                <a:latin typeface="Menlo"/>
              </a:rPr>
              <a:t>+</a:t>
            </a:r>
            <a:r>
              <a:rPr lang="en-US" altLang="en-US" sz="2000" dirty="0">
                <a:solidFill>
                  <a:srgbClr val="313131"/>
                </a:solidFill>
                <a:latin typeface="Menlo"/>
              </a:rPr>
              <a:t> </a:t>
            </a:r>
            <a:r>
              <a:rPr lang="en-US" altLang="en-US" sz="2000" dirty="0" err="1">
                <a:solidFill>
                  <a:srgbClr val="313131"/>
                </a:solidFill>
                <a:latin typeface="Menlo"/>
              </a:rPr>
              <a:t>fileName</a:t>
            </a:r>
            <a:r>
              <a:rPr lang="en-US" altLang="en-US" sz="2000" dirty="0">
                <a:solidFill>
                  <a:srgbClr val="666600"/>
                </a:solidFill>
                <a:latin typeface="Menlo"/>
              </a:rPr>
              <a:t>);</a:t>
            </a:r>
            <a:r>
              <a:rPr lang="en-US" altLang="en-US" sz="2000" dirty="0">
                <a:solidFill>
                  <a:srgbClr val="313131"/>
                </a:solidFill>
                <a:latin typeface="Menlo"/>
              </a:rPr>
              <a:t> </a:t>
            </a:r>
          </a:p>
          <a:p>
            <a:pPr marL="0" indent="0" defTabSz="914400" eaLnBrk="0" fontAlgn="base" hangingPunct="0">
              <a:lnSpc>
                <a:spcPct val="100000"/>
              </a:lnSpc>
              <a:spcBef>
                <a:spcPct val="0"/>
              </a:spcBef>
              <a:spcAft>
                <a:spcPct val="0"/>
              </a:spcAft>
              <a:buNone/>
            </a:pPr>
            <a:r>
              <a:rPr lang="en-US" altLang="en-US" sz="2000" dirty="0">
                <a:solidFill>
                  <a:srgbClr val="313131"/>
                </a:solidFill>
                <a:latin typeface="Menlo"/>
              </a:rPr>
              <a:t>    </a:t>
            </a:r>
            <a:r>
              <a:rPr lang="en-US" altLang="en-US" sz="2000" dirty="0">
                <a:solidFill>
                  <a:srgbClr val="666600"/>
                </a:solidFill>
                <a:latin typeface="Menlo"/>
              </a:rPr>
              <a:t>}</a:t>
            </a:r>
            <a:r>
              <a:rPr lang="en-US" altLang="en-US" sz="2000" dirty="0">
                <a:solidFill>
                  <a:srgbClr val="313131"/>
                </a:solidFill>
                <a:latin typeface="Menlo"/>
              </a:rPr>
              <a:t> </a:t>
            </a:r>
          </a:p>
          <a:p>
            <a:pPr marL="0" indent="0" defTabSz="914400" eaLnBrk="0" fontAlgn="base" hangingPunct="0">
              <a:lnSpc>
                <a:spcPct val="100000"/>
              </a:lnSpc>
              <a:spcBef>
                <a:spcPct val="0"/>
              </a:spcBef>
              <a:spcAft>
                <a:spcPct val="0"/>
              </a:spcAft>
              <a:buNone/>
            </a:pPr>
            <a:endParaRPr lang="en-US" altLang="en-US" sz="2000" dirty="0">
              <a:solidFill>
                <a:srgbClr val="313131"/>
              </a:solidFill>
              <a:latin typeface="Menlo"/>
            </a:endParaRPr>
          </a:p>
          <a:p>
            <a:pPr marL="0" indent="0" defTabSz="914400" eaLnBrk="0" fontAlgn="base" hangingPunct="0">
              <a:lnSpc>
                <a:spcPct val="100000"/>
              </a:lnSpc>
              <a:spcBef>
                <a:spcPct val="0"/>
              </a:spcBef>
              <a:spcAft>
                <a:spcPct val="0"/>
              </a:spcAft>
              <a:buNone/>
            </a:pPr>
            <a:r>
              <a:rPr lang="en-US" altLang="en-US" sz="2000" dirty="0">
                <a:solidFill>
                  <a:srgbClr val="313131"/>
                </a:solidFill>
                <a:latin typeface="Menlo"/>
              </a:rPr>
              <a:t>    </a:t>
            </a:r>
            <a:r>
              <a:rPr lang="en-US" altLang="en-US" sz="2000" dirty="0">
                <a:solidFill>
                  <a:srgbClr val="000088"/>
                </a:solidFill>
                <a:latin typeface="Menlo"/>
              </a:rPr>
              <a:t>private</a:t>
            </a:r>
            <a:r>
              <a:rPr lang="en-US" altLang="en-US" sz="2000" dirty="0">
                <a:solidFill>
                  <a:srgbClr val="313131"/>
                </a:solidFill>
                <a:latin typeface="Menlo"/>
              </a:rPr>
              <a:t> </a:t>
            </a:r>
            <a:r>
              <a:rPr lang="en-US" altLang="en-US" sz="2000" dirty="0">
                <a:solidFill>
                  <a:srgbClr val="000088"/>
                </a:solidFill>
                <a:latin typeface="Menlo"/>
              </a:rPr>
              <a:t>void</a:t>
            </a:r>
            <a:r>
              <a:rPr lang="en-US" altLang="en-US" sz="2000" dirty="0">
                <a:solidFill>
                  <a:srgbClr val="313131"/>
                </a:solidFill>
                <a:latin typeface="Menlo"/>
              </a:rPr>
              <a:t> </a:t>
            </a:r>
            <a:r>
              <a:rPr lang="en-US" altLang="en-US" sz="2000" dirty="0" err="1">
                <a:solidFill>
                  <a:srgbClr val="313131"/>
                </a:solidFill>
                <a:latin typeface="Menlo"/>
              </a:rPr>
              <a:t>loadFromDisk</a:t>
            </a:r>
            <a:r>
              <a:rPr lang="en-US" altLang="en-US" sz="2000" dirty="0">
                <a:solidFill>
                  <a:srgbClr val="666600"/>
                </a:solidFill>
                <a:latin typeface="Menlo"/>
              </a:rPr>
              <a:t>(</a:t>
            </a:r>
            <a:r>
              <a:rPr lang="en-US" altLang="en-US" sz="2000" dirty="0">
                <a:solidFill>
                  <a:srgbClr val="7F0055"/>
                </a:solidFill>
                <a:latin typeface="Menlo"/>
              </a:rPr>
              <a:t>String</a:t>
            </a:r>
            <a:r>
              <a:rPr lang="en-US" altLang="en-US" sz="2000" dirty="0">
                <a:solidFill>
                  <a:srgbClr val="313131"/>
                </a:solidFill>
                <a:latin typeface="Menlo"/>
              </a:rPr>
              <a:t> </a:t>
            </a:r>
            <a:r>
              <a:rPr lang="en-US" altLang="en-US" sz="2000" dirty="0" err="1">
                <a:solidFill>
                  <a:srgbClr val="313131"/>
                </a:solidFill>
                <a:latin typeface="Menlo"/>
              </a:rPr>
              <a:t>fileName</a:t>
            </a:r>
            <a:r>
              <a:rPr lang="en-US" altLang="en-US" sz="2000" dirty="0">
                <a:solidFill>
                  <a:srgbClr val="666600"/>
                </a:solidFill>
                <a:latin typeface="Menlo"/>
              </a:rPr>
              <a:t>){</a:t>
            </a:r>
            <a:r>
              <a:rPr lang="en-US" altLang="en-US" sz="2000" dirty="0">
                <a:solidFill>
                  <a:srgbClr val="313131"/>
                </a:solidFill>
                <a:latin typeface="Menlo"/>
              </a:rPr>
              <a:t> </a:t>
            </a:r>
          </a:p>
          <a:p>
            <a:pPr marL="0" indent="0" defTabSz="914400" eaLnBrk="0" fontAlgn="base" hangingPunct="0">
              <a:lnSpc>
                <a:spcPct val="100000"/>
              </a:lnSpc>
              <a:spcBef>
                <a:spcPct val="0"/>
              </a:spcBef>
              <a:spcAft>
                <a:spcPct val="0"/>
              </a:spcAft>
              <a:buNone/>
            </a:pPr>
            <a:r>
              <a:rPr lang="en-US" altLang="en-US" sz="2000" dirty="0">
                <a:solidFill>
                  <a:srgbClr val="313131"/>
                </a:solidFill>
                <a:latin typeface="Menlo"/>
              </a:rPr>
              <a:t>        </a:t>
            </a:r>
            <a:r>
              <a:rPr lang="en-US" altLang="en-US" sz="2000" dirty="0" err="1">
                <a:solidFill>
                  <a:srgbClr val="7F0055"/>
                </a:solidFill>
                <a:latin typeface="Menlo"/>
              </a:rPr>
              <a:t>System</a:t>
            </a:r>
            <a:r>
              <a:rPr lang="en-US" altLang="en-US" sz="2000" dirty="0" err="1">
                <a:solidFill>
                  <a:srgbClr val="666600"/>
                </a:solidFill>
                <a:latin typeface="Menlo"/>
              </a:rPr>
              <a:t>.</a:t>
            </a:r>
            <a:r>
              <a:rPr lang="en-US" altLang="en-US" sz="2000" dirty="0" err="1">
                <a:solidFill>
                  <a:srgbClr val="000088"/>
                </a:solidFill>
                <a:latin typeface="Menlo"/>
              </a:rPr>
              <a:t>out</a:t>
            </a:r>
            <a:r>
              <a:rPr lang="en-US" altLang="en-US" sz="2000" dirty="0" err="1">
                <a:solidFill>
                  <a:srgbClr val="666600"/>
                </a:solidFill>
                <a:latin typeface="Menlo"/>
              </a:rPr>
              <a:t>.</a:t>
            </a:r>
            <a:r>
              <a:rPr lang="en-US" altLang="en-US" sz="2000" dirty="0" err="1">
                <a:solidFill>
                  <a:srgbClr val="313131"/>
                </a:solidFill>
                <a:latin typeface="Menlo"/>
              </a:rPr>
              <a:t>println</a:t>
            </a:r>
            <a:r>
              <a:rPr lang="en-US" altLang="en-US" sz="2000" dirty="0">
                <a:solidFill>
                  <a:srgbClr val="666600"/>
                </a:solidFill>
                <a:latin typeface="Menlo"/>
              </a:rPr>
              <a:t>(</a:t>
            </a:r>
            <a:r>
              <a:rPr lang="en-US" altLang="en-US" sz="2000" dirty="0">
                <a:solidFill>
                  <a:srgbClr val="008800"/>
                </a:solidFill>
                <a:latin typeface="Menlo"/>
              </a:rPr>
              <a:t>"Loading "</a:t>
            </a:r>
            <a:r>
              <a:rPr lang="en-US" altLang="en-US" sz="2000" dirty="0">
                <a:solidFill>
                  <a:srgbClr val="313131"/>
                </a:solidFill>
                <a:latin typeface="Menlo"/>
              </a:rPr>
              <a:t> </a:t>
            </a:r>
            <a:r>
              <a:rPr lang="en-US" altLang="en-US" sz="2000" dirty="0">
                <a:solidFill>
                  <a:srgbClr val="666600"/>
                </a:solidFill>
                <a:latin typeface="Menlo"/>
              </a:rPr>
              <a:t>+</a:t>
            </a:r>
            <a:r>
              <a:rPr lang="en-US" altLang="en-US" sz="2000" dirty="0">
                <a:solidFill>
                  <a:srgbClr val="313131"/>
                </a:solidFill>
                <a:latin typeface="Menlo"/>
              </a:rPr>
              <a:t> </a:t>
            </a:r>
            <a:r>
              <a:rPr lang="en-US" altLang="en-US" sz="2000" dirty="0" err="1">
                <a:solidFill>
                  <a:srgbClr val="313131"/>
                </a:solidFill>
                <a:latin typeface="Menlo"/>
              </a:rPr>
              <a:t>fileName</a:t>
            </a:r>
            <a:r>
              <a:rPr lang="en-US" altLang="en-US" sz="2000" dirty="0">
                <a:solidFill>
                  <a:srgbClr val="666600"/>
                </a:solidFill>
                <a:latin typeface="Menlo"/>
              </a:rPr>
              <a:t>);</a:t>
            </a:r>
            <a:r>
              <a:rPr lang="en-US" altLang="en-US" sz="2000" dirty="0">
                <a:solidFill>
                  <a:srgbClr val="313131"/>
                </a:solidFill>
                <a:latin typeface="Menlo"/>
              </a:rPr>
              <a:t> </a:t>
            </a:r>
          </a:p>
          <a:p>
            <a:pPr marL="0" indent="0" defTabSz="914400" eaLnBrk="0" fontAlgn="base" hangingPunct="0">
              <a:lnSpc>
                <a:spcPct val="100000"/>
              </a:lnSpc>
              <a:spcBef>
                <a:spcPct val="0"/>
              </a:spcBef>
              <a:spcAft>
                <a:spcPct val="0"/>
              </a:spcAft>
              <a:buNone/>
            </a:pPr>
            <a:r>
              <a:rPr lang="en-US" altLang="en-US" sz="2000" dirty="0">
                <a:solidFill>
                  <a:srgbClr val="313131"/>
                </a:solidFill>
                <a:latin typeface="Menlo"/>
              </a:rPr>
              <a:t>    </a:t>
            </a:r>
            <a:r>
              <a:rPr lang="en-US" altLang="en-US" sz="2000" dirty="0">
                <a:solidFill>
                  <a:srgbClr val="666600"/>
                </a:solidFill>
                <a:latin typeface="Menlo"/>
              </a:rPr>
              <a:t>}</a:t>
            </a:r>
            <a:r>
              <a:rPr lang="en-US" altLang="en-US" sz="2000" dirty="0">
                <a:solidFill>
                  <a:srgbClr val="313131"/>
                </a:solidFill>
                <a:latin typeface="Menlo"/>
              </a:rPr>
              <a:t> </a:t>
            </a:r>
          </a:p>
          <a:p>
            <a:pPr marL="0" indent="0" defTabSz="914400" eaLnBrk="0" fontAlgn="base" hangingPunct="0">
              <a:lnSpc>
                <a:spcPct val="100000"/>
              </a:lnSpc>
              <a:spcBef>
                <a:spcPct val="0"/>
              </a:spcBef>
              <a:spcAft>
                <a:spcPct val="0"/>
              </a:spcAft>
              <a:buNone/>
            </a:pPr>
            <a:r>
              <a:rPr lang="en-US" altLang="en-US" sz="2000" dirty="0">
                <a:solidFill>
                  <a:srgbClr val="666600"/>
                </a:solidFill>
                <a:latin typeface="Menlo"/>
              </a:rPr>
              <a:t>}</a:t>
            </a:r>
            <a:r>
              <a:rPr lang="en-US" altLang="en-US" sz="1400" dirty="0"/>
              <a:t> </a:t>
            </a:r>
            <a:endParaRPr lang="en-US" altLang="en-US" sz="4800" dirty="0"/>
          </a:p>
        </p:txBody>
      </p:sp>
      <p:pic>
        <p:nvPicPr>
          <p:cNvPr id="4" name="Picture 3">
            <a:extLst>
              <a:ext uri="{FF2B5EF4-FFF2-40B4-BE49-F238E27FC236}">
                <a16:creationId xmlns:a16="http://schemas.microsoft.com/office/drawing/2014/main" id="{5EA44C88-A607-4C56-87F8-0B1E8E552B61}"/>
              </a:ext>
            </a:extLst>
          </p:cNvPr>
          <p:cNvPicPr>
            <a:picLocks noChangeAspect="1"/>
          </p:cNvPicPr>
          <p:nvPr/>
        </p:nvPicPr>
        <p:blipFill>
          <a:blip r:embed="rId3"/>
          <a:stretch>
            <a:fillRect/>
          </a:stretch>
        </p:blipFill>
        <p:spPr>
          <a:xfrm>
            <a:off x="7223376" y="117083"/>
            <a:ext cx="4009921" cy="1718538"/>
          </a:xfrm>
          <a:prstGeom prst="rect">
            <a:avLst/>
          </a:prstGeom>
          <a:ln>
            <a:solidFill>
              <a:schemeClr val="tx1"/>
            </a:solidFill>
          </a:ln>
        </p:spPr>
      </p:pic>
      <p:sp>
        <p:nvSpPr>
          <p:cNvPr id="10" name="Speech Bubble: Rectangle with Corners Rounded 9">
            <a:extLst>
              <a:ext uri="{FF2B5EF4-FFF2-40B4-BE49-F238E27FC236}">
                <a16:creationId xmlns:a16="http://schemas.microsoft.com/office/drawing/2014/main" id="{AAF14FCE-4DDA-4363-85B1-A27CDE60BB2E}"/>
              </a:ext>
            </a:extLst>
          </p:cNvPr>
          <p:cNvSpPr/>
          <p:nvPr/>
        </p:nvSpPr>
        <p:spPr>
          <a:xfrm>
            <a:off x="7583983" y="2843733"/>
            <a:ext cx="4009921" cy="2088232"/>
          </a:xfrm>
          <a:prstGeom prst="wedgeRoundRectCallout">
            <a:avLst>
              <a:gd name="adj1" fmla="val -111739"/>
              <a:gd name="adj2" fmla="val -7917"/>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 soon as the image is created, it is loaded into memory</a:t>
            </a:r>
          </a:p>
        </p:txBody>
      </p:sp>
    </p:spTree>
    <p:extLst>
      <p:ext uri="{BB962C8B-B14F-4D97-AF65-F5344CB8AC3E}">
        <p14:creationId xmlns:p14="http://schemas.microsoft.com/office/powerpoint/2010/main" val="210453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fade">
                                      <p:cBhvr>
                                        <p:cTn id="12" dur="500"/>
                                        <p:tgtEl>
                                          <p:spTgt spid="5">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500"/>
                                        <p:tgtEl>
                                          <p:spTgt spid="5">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xEl>
                                              <p:pRg st="8" end="8"/>
                                            </p:txEl>
                                          </p:spTgt>
                                        </p:tgtEl>
                                        <p:attrNameLst>
                                          <p:attrName>style.visibility</p:attrName>
                                        </p:attrNameLst>
                                      </p:cBhvr>
                                      <p:to>
                                        <p:strVal val="visible"/>
                                      </p:to>
                                    </p:set>
                                    <p:animEffect transition="in" filter="fade">
                                      <p:cBhvr>
                                        <p:cTn id="40" dur="500"/>
                                        <p:tgtEl>
                                          <p:spTgt spid="5">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fade">
                                      <p:cBhvr>
                                        <p:cTn id="45" dur="500"/>
                                        <p:tgtEl>
                                          <p:spTgt spid="5">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txEl>
                                              <p:pRg st="11" end="11"/>
                                            </p:txEl>
                                          </p:spTgt>
                                        </p:tgtEl>
                                        <p:attrNameLst>
                                          <p:attrName>style.visibility</p:attrName>
                                        </p:attrNameLst>
                                      </p:cBhvr>
                                      <p:to>
                                        <p:strVal val="visible"/>
                                      </p:to>
                                    </p:set>
                                    <p:animEffect transition="in" filter="fade">
                                      <p:cBhvr>
                                        <p:cTn id="48" dur="500"/>
                                        <p:tgtEl>
                                          <p:spTgt spid="5">
                                            <p:txEl>
                                              <p:pRg st="11" end="1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animEffect transition="in" filter="fade">
                                      <p:cBhvr>
                                        <p:cTn id="51" dur="500"/>
                                        <p:tgtEl>
                                          <p:spTgt spid="5">
                                            <p:txEl>
                                              <p:pRg st="12" end="12"/>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txEl>
                                              <p:pRg st="13" end="13"/>
                                            </p:txEl>
                                          </p:spTgt>
                                        </p:tgtEl>
                                        <p:attrNameLst>
                                          <p:attrName>style.visibility</p:attrName>
                                        </p:attrNameLst>
                                      </p:cBhvr>
                                      <p:to>
                                        <p:strVal val="visible"/>
                                      </p:to>
                                    </p:set>
                                    <p:animEffect transition="in" filter="fade">
                                      <p:cBhvr>
                                        <p:cTn id="54" dur="500"/>
                                        <p:tgtEl>
                                          <p:spTgt spid="5">
                                            <p:txEl>
                                              <p:pRg st="13" end="1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
                                            <p:txEl>
                                              <p:pRg st="15" end="15"/>
                                            </p:txEl>
                                          </p:spTgt>
                                        </p:tgtEl>
                                        <p:attrNameLst>
                                          <p:attrName>style.visibility</p:attrName>
                                        </p:attrNameLst>
                                      </p:cBhvr>
                                      <p:to>
                                        <p:strVal val="visible"/>
                                      </p:to>
                                    </p:set>
                                    <p:animEffect transition="in" filter="fade">
                                      <p:cBhvr>
                                        <p:cTn id="59" dur="500"/>
                                        <p:tgtEl>
                                          <p:spTgt spid="5">
                                            <p:txEl>
                                              <p:pRg st="15" end="15"/>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
                                            <p:txEl>
                                              <p:pRg st="16" end="16"/>
                                            </p:txEl>
                                          </p:spTgt>
                                        </p:tgtEl>
                                        <p:attrNameLst>
                                          <p:attrName>style.visibility</p:attrName>
                                        </p:attrNameLst>
                                      </p:cBhvr>
                                      <p:to>
                                        <p:strVal val="visible"/>
                                      </p:to>
                                    </p:set>
                                    <p:animEffect transition="in" filter="fade">
                                      <p:cBhvr>
                                        <p:cTn id="62" dur="500"/>
                                        <p:tgtEl>
                                          <p:spTgt spid="5">
                                            <p:txEl>
                                              <p:pRg st="16" end="16"/>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
                                            <p:txEl>
                                              <p:pRg st="17" end="17"/>
                                            </p:txEl>
                                          </p:spTgt>
                                        </p:tgtEl>
                                        <p:attrNameLst>
                                          <p:attrName>style.visibility</p:attrName>
                                        </p:attrNameLst>
                                      </p:cBhvr>
                                      <p:to>
                                        <p:strVal val="visible"/>
                                      </p:to>
                                    </p:set>
                                    <p:animEffect transition="in" filter="fade">
                                      <p:cBhvr>
                                        <p:cTn id="65" dur="500"/>
                                        <p:tgtEl>
                                          <p:spTgt spid="5">
                                            <p:txEl>
                                              <p:pRg st="17" end="17"/>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
                                            <p:txEl>
                                              <p:pRg st="18" end="18"/>
                                            </p:txEl>
                                          </p:spTgt>
                                        </p:tgtEl>
                                        <p:attrNameLst>
                                          <p:attrName>style.visibility</p:attrName>
                                        </p:attrNameLst>
                                      </p:cBhvr>
                                      <p:to>
                                        <p:strVal val="visible"/>
                                      </p:to>
                                    </p:set>
                                    <p:animEffect transition="in" filter="fade">
                                      <p:cBhvr>
                                        <p:cTn id="68" dur="500"/>
                                        <p:tgtEl>
                                          <p:spTgt spid="5">
                                            <p:txEl>
                                              <p:pRg st="18" end="18"/>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Proxy Image Example	</a:t>
            </a:r>
          </a:p>
        </p:txBody>
      </p:sp>
      <p:sp>
        <p:nvSpPr>
          <p:cNvPr id="6" name="Rectangle 2"/>
          <p:cNvSpPr txBox="1">
            <a:spLocks noChangeArrowheads="1"/>
          </p:cNvSpPr>
          <p:nvPr/>
        </p:nvSpPr>
        <p:spPr bwMode="auto">
          <a:xfrm>
            <a:off x="6781968" y="2087399"/>
            <a:ext cx="4099584" cy="5302711"/>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9828" numCol="1" rtlCol="0" anchor="ctr" anchorCtr="0" compatLnSpc="1">
            <a:prstTxWarp prst="textNoShape">
              <a:avLst/>
            </a:prstTxWarp>
            <a:spAutoFit/>
          </a:bodyPr>
          <a:lstStyle>
            <a:lvl1pPr marL="391978" indent="-391978" algn="l" defTabSz="1007943" rtl="0" eaLnBrk="1" latinLnBrk="0" hangingPunct="1">
              <a:lnSpc>
                <a:spcPct val="80000"/>
              </a:lnSpc>
              <a:spcBef>
                <a:spcPct val="20000"/>
              </a:spcBef>
              <a:buFont typeface="VIA Type Office" panose="02000503000000020004" pitchFamily="2" charset="0"/>
              <a:buChar char="–"/>
              <a:defRPr sz="3200" kern="1200" spc="-110" baseline="0">
                <a:solidFill>
                  <a:schemeClr val="tx1"/>
                </a:solidFill>
                <a:latin typeface="Arial" panose="020B0604020202020204" pitchFamily="34" charset="0"/>
                <a:ea typeface="+mn-ea"/>
                <a:cs typeface="Arial" panose="020B0604020202020204" pitchFamily="34" charset="0"/>
              </a:defRPr>
            </a:lvl1pPr>
            <a:lvl2pPr marL="888950" indent="-372730" algn="l" defTabSz="1007943" rtl="0" eaLnBrk="1" latinLnBrk="0" hangingPunct="1">
              <a:spcBef>
                <a:spcPts val="661"/>
              </a:spcBef>
              <a:buFont typeface="VIA Type Office" panose="02000503000000020004" pitchFamily="2" charset="0"/>
              <a:buChar char="–"/>
              <a:defRPr sz="2400" kern="1200" spc="-99" baseline="0">
                <a:solidFill>
                  <a:schemeClr val="tx1"/>
                </a:solidFill>
                <a:latin typeface="Arial" panose="020B0604020202020204" pitchFamily="34" charset="0"/>
                <a:ea typeface="+mn-ea"/>
                <a:cs typeface="Arial" panose="020B0604020202020204" pitchFamily="34" charset="0"/>
              </a:defRPr>
            </a:lvl2pPr>
            <a:lvl3pPr marL="1387672" indent="-363979" algn="l" defTabSz="1007943" rtl="0" eaLnBrk="1" latinLnBrk="0" hangingPunct="1">
              <a:lnSpc>
                <a:spcPct val="89000"/>
              </a:lnSpc>
              <a:spcBef>
                <a:spcPts val="661"/>
              </a:spcBef>
              <a:buFont typeface="VIA Type Office" panose="02000503000000020004" pitchFamily="2" charset="0"/>
              <a:buChar char="–"/>
              <a:defRPr sz="2000" kern="1200" spc="-55" baseline="0">
                <a:solidFill>
                  <a:schemeClr val="tx1"/>
                </a:solidFill>
                <a:latin typeface="Arial" panose="020B0604020202020204" pitchFamily="34" charset="0"/>
                <a:ea typeface="+mn-ea"/>
                <a:cs typeface="Arial" panose="020B0604020202020204" pitchFamily="34" charset="0"/>
              </a:defRPr>
            </a:lvl3pPr>
            <a:lvl4pPr marL="1874145" indent="-346480" algn="l" defTabSz="1007943" rtl="0" eaLnBrk="1" latinLnBrk="0" hangingPunct="1">
              <a:lnSpc>
                <a:spcPct val="97000"/>
              </a:lnSpc>
              <a:spcBef>
                <a:spcPts val="661"/>
              </a:spcBef>
              <a:buFont typeface="VIA Type Office" panose="02000503000000020004" pitchFamily="2" charset="0"/>
              <a:buChar char="–"/>
              <a:defRPr sz="2000" kern="1200">
                <a:solidFill>
                  <a:schemeClr val="tx1"/>
                </a:solidFill>
                <a:latin typeface="Arial" panose="020B0604020202020204" pitchFamily="34" charset="0"/>
                <a:ea typeface="+mn-ea"/>
                <a:cs typeface="Arial" panose="020B0604020202020204" pitchFamily="34" charset="0"/>
              </a:defRPr>
            </a:lvl4pPr>
            <a:lvl5pPr marL="1874145" indent="-346480" algn="l" defTabSz="1007943" rtl="0" eaLnBrk="1" latinLnBrk="0" hangingPunct="1">
              <a:lnSpc>
                <a:spcPct val="97000"/>
              </a:lnSpc>
              <a:spcBef>
                <a:spcPts val="661"/>
              </a:spcBef>
              <a:buFont typeface="VIA Type Office" panose="02000503000000020004" pitchFamily="2" charset="0"/>
              <a:buChar char="–"/>
              <a:defRPr sz="2000" kern="1200">
                <a:solidFill>
                  <a:schemeClr val="tx1"/>
                </a:solidFill>
                <a:latin typeface="Arial" panose="020B0604020202020204" pitchFamily="34" charset="0"/>
                <a:ea typeface="+mn-ea"/>
                <a:cs typeface="Arial" panose="020B0604020202020204" pitchFamily="34" charset="0"/>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eaLnBrk="0" hangingPunct="0">
              <a:lnSpc>
                <a:spcPct val="100000"/>
              </a:lnSpc>
              <a:spcBef>
                <a:spcPct val="0"/>
              </a:spcBef>
              <a:buNone/>
            </a:pPr>
            <a:r>
              <a:rPr lang="en-US" altLang="en-US" sz="2000" dirty="0">
                <a:solidFill>
                  <a:srgbClr val="000088"/>
                </a:solidFill>
                <a:latin typeface="Menlo"/>
              </a:rPr>
              <a:t>public</a:t>
            </a:r>
            <a:r>
              <a:rPr lang="en-US" altLang="en-US" sz="2000" dirty="0">
                <a:solidFill>
                  <a:srgbClr val="313131"/>
                </a:solidFill>
                <a:latin typeface="Menlo"/>
              </a:rPr>
              <a:t> </a:t>
            </a:r>
            <a:r>
              <a:rPr lang="en-US" altLang="en-US" sz="2000" dirty="0">
                <a:solidFill>
                  <a:srgbClr val="000088"/>
                </a:solidFill>
                <a:latin typeface="Menlo"/>
              </a:rPr>
              <a:t>class</a:t>
            </a:r>
            <a:r>
              <a:rPr lang="en-US" altLang="en-US" sz="2000" dirty="0">
                <a:solidFill>
                  <a:srgbClr val="313131"/>
                </a:solidFill>
                <a:latin typeface="Menlo"/>
              </a:rPr>
              <a:t> </a:t>
            </a:r>
            <a:r>
              <a:rPr lang="en-US" altLang="en-US" sz="2000" dirty="0" err="1">
                <a:solidFill>
                  <a:srgbClr val="7F0055"/>
                </a:solidFill>
                <a:latin typeface="Menlo"/>
              </a:rPr>
              <a:t>ProxyImage</a:t>
            </a:r>
            <a:r>
              <a:rPr lang="en-US" altLang="en-US" sz="2000" dirty="0">
                <a:solidFill>
                  <a:srgbClr val="313131"/>
                </a:solidFill>
                <a:latin typeface="Menlo"/>
              </a:rPr>
              <a:t> </a:t>
            </a:r>
            <a:r>
              <a:rPr lang="en-US" altLang="en-US" sz="2000" dirty="0">
                <a:solidFill>
                  <a:srgbClr val="000088"/>
                </a:solidFill>
                <a:latin typeface="Menlo"/>
              </a:rPr>
              <a:t>implements</a:t>
            </a:r>
            <a:r>
              <a:rPr lang="en-US" altLang="en-US" sz="2000" dirty="0">
                <a:solidFill>
                  <a:srgbClr val="313131"/>
                </a:solidFill>
                <a:latin typeface="Menlo"/>
              </a:rPr>
              <a:t> </a:t>
            </a:r>
            <a:r>
              <a:rPr lang="en-US" altLang="en-US" sz="2000" dirty="0">
                <a:solidFill>
                  <a:srgbClr val="7F0055"/>
                </a:solidFill>
                <a:latin typeface="Menlo"/>
              </a:rPr>
              <a:t>Image</a:t>
            </a:r>
            <a:r>
              <a:rPr lang="en-US" altLang="en-US" sz="2000" dirty="0">
                <a:solidFill>
                  <a:srgbClr val="313131"/>
                </a:solidFill>
                <a:latin typeface="Menlo"/>
              </a:rPr>
              <a:t> </a:t>
            </a:r>
            <a:r>
              <a:rPr lang="en-US" altLang="en-US" sz="2000" dirty="0">
                <a:solidFill>
                  <a:srgbClr val="666600"/>
                </a:solidFill>
                <a:latin typeface="Menlo"/>
              </a:rPr>
              <a:t>{</a:t>
            </a:r>
            <a:r>
              <a:rPr lang="en-US" altLang="en-US" sz="2000" dirty="0">
                <a:solidFill>
                  <a:srgbClr val="313131"/>
                </a:solidFill>
                <a:latin typeface="Menlo"/>
              </a:rPr>
              <a:t> </a:t>
            </a:r>
          </a:p>
          <a:p>
            <a:pPr marL="0" indent="0" defTabSz="914400" eaLnBrk="0" hangingPunct="0">
              <a:lnSpc>
                <a:spcPct val="100000"/>
              </a:lnSpc>
              <a:spcBef>
                <a:spcPct val="0"/>
              </a:spcBef>
              <a:buNone/>
            </a:pPr>
            <a:endParaRPr lang="en-US" altLang="en-US" sz="2000" dirty="0">
              <a:solidFill>
                <a:srgbClr val="000088"/>
              </a:solidFill>
              <a:latin typeface="Menlo"/>
            </a:endParaRPr>
          </a:p>
          <a:p>
            <a:pPr marL="0" indent="0" defTabSz="914400" eaLnBrk="0" hangingPunct="0">
              <a:lnSpc>
                <a:spcPct val="100000"/>
              </a:lnSpc>
              <a:spcBef>
                <a:spcPct val="0"/>
              </a:spcBef>
              <a:buNone/>
            </a:pPr>
            <a:r>
              <a:rPr lang="en-US" altLang="en-US" sz="2000" dirty="0">
                <a:solidFill>
                  <a:srgbClr val="000088"/>
                </a:solidFill>
                <a:latin typeface="Menlo"/>
              </a:rPr>
              <a:t>    private</a:t>
            </a:r>
            <a:r>
              <a:rPr lang="en-US" altLang="en-US" sz="2000" dirty="0">
                <a:solidFill>
                  <a:srgbClr val="313131"/>
                </a:solidFill>
                <a:latin typeface="Menlo"/>
              </a:rPr>
              <a:t> </a:t>
            </a:r>
            <a:r>
              <a:rPr lang="en-US" altLang="en-US" sz="2000" dirty="0">
                <a:solidFill>
                  <a:srgbClr val="7F0055"/>
                </a:solidFill>
                <a:latin typeface="Menlo"/>
              </a:rPr>
              <a:t>String</a:t>
            </a:r>
            <a:r>
              <a:rPr lang="en-US" altLang="en-US" sz="2000" dirty="0">
                <a:solidFill>
                  <a:srgbClr val="313131"/>
                </a:solidFill>
                <a:latin typeface="Menlo"/>
              </a:rPr>
              <a:t> </a:t>
            </a:r>
            <a:r>
              <a:rPr lang="en-US" altLang="en-US" sz="2000" dirty="0" err="1">
                <a:solidFill>
                  <a:srgbClr val="313131"/>
                </a:solidFill>
                <a:latin typeface="Menlo"/>
              </a:rPr>
              <a:t>fileName</a:t>
            </a:r>
            <a:r>
              <a:rPr lang="en-US" altLang="en-US" sz="2000" dirty="0">
                <a:solidFill>
                  <a:srgbClr val="666600"/>
                </a:solidFill>
                <a:latin typeface="Menlo"/>
              </a:rPr>
              <a:t>;</a:t>
            </a:r>
            <a:r>
              <a:rPr lang="en-US" altLang="en-US" sz="2000" dirty="0">
                <a:solidFill>
                  <a:srgbClr val="313131"/>
                </a:solidFill>
                <a:latin typeface="Menlo"/>
              </a:rPr>
              <a:t> </a:t>
            </a:r>
          </a:p>
          <a:p>
            <a:pPr marL="0" indent="0" defTabSz="914400" eaLnBrk="0" hangingPunct="0">
              <a:lnSpc>
                <a:spcPct val="100000"/>
              </a:lnSpc>
              <a:spcBef>
                <a:spcPct val="0"/>
              </a:spcBef>
              <a:buNone/>
            </a:pPr>
            <a:r>
              <a:rPr lang="en-US" altLang="en-US" sz="2000" dirty="0">
                <a:solidFill>
                  <a:srgbClr val="000088"/>
                </a:solidFill>
                <a:latin typeface="Menlo"/>
              </a:rPr>
              <a:t>    private</a:t>
            </a:r>
            <a:r>
              <a:rPr lang="en-US" altLang="en-US" sz="2000" dirty="0">
                <a:solidFill>
                  <a:srgbClr val="313131"/>
                </a:solidFill>
                <a:latin typeface="Menlo"/>
              </a:rPr>
              <a:t> </a:t>
            </a:r>
            <a:r>
              <a:rPr lang="en-US" altLang="en-US" sz="2000" dirty="0" err="1">
                <a:solidFill>
                  <a:srgbClr val="7F0055"/>
                </a:solidFill>
                <a:latin typeface="Menlo"/>
              </a:rPr>
              <a:t>RealImage</a:t>
            </a:r>
            <a:r>
              <a:rPr lang="en-US" altLang="en-US" sz="2000" dirty="0">
                <a:solidFill>
                  <a:srgbClr val="313131"/>
                </a:solidFill>
                <a:latin typeface="Menlo"/>
              </a:rPr>
              <a:t> </a:t>
            </a:r>
            <a:r>
              <a:rPr lang="en-US" altLang="en-US" sz="2000" dirty="0" err="1">
                <a:solidFill>
                  <a:srgbClr val="313131"/>
                </a:solidFill>
                <a:latin typeface="Menlo"/>
              </a:rPr>
              <a:t>realImage</a:t>
            </a:r>
            <a:r>
              <a:rPr lang="en-US" altLang="en-US" sz="2000" dirty="0">
                <a:solidFill>
                  <a:srgbClr val="666600"/>
                </a:solidFill>
                <a:latin typeface="Menlo"/>
              </a:rPr>
              <a:t>;</a:t>
            </a:r>
            <a:r>
              <a:rPr lang="en-US" altLang="en-US" sz="2000" dirty="0">
                <a:solidFill>
                  <a:srgbClr val="313131"/>
                </a:solidFill>
                <a:latin typeface="Menlo"/>
              </a:rPr>
              <a:t> </a:t>
            </a:r>
          </a:p>
          <a:p>
            <a:pPr marL="0" indent="0" defTabSz="914400" eaLnBrk="0" hangingPunct="0">
              <a:lnSpc>
                <a:spcPct val="100000"/>
              </a:lnSpc>
              <a:spcBef>
                <a:spcPct val="0"/>
              </a:spcBef>
              <a:buNone/>
            </a:pPr>
            <a:r>
              <a:rPr lang="en-US" altLang="en-US" sz="2000" dirty="0">
                <a:solidFill>
                  <a:srgbClr val="313131"/>
                </a:solidFill>
                <a:latin typeface="Menlo"/>
              </a:rPr>
              <a:t>	</a:t>
            </a:r>
          </a:p>
          <a:p>
            <a:pPr marL="0" indent="0" defTabSz="914400" eaLnBrk="0" hangingPunct="0">
              <a:lnSpc>
                <a:spcPct val="100000"/>
              </a:lnSpc>
              <a:spcBef>
                <a:spcPct val="0"/>
              </a:spcBef>
              <a:buNone/>
            </a:pPr>
            <a:r>
              <a:rPr lang="en-US" altLang="en-US" sz="2000" dirty="0">
                <a:solidFill>
                  <a:srgbClr val="000088"/>
                </a:solidFill>
                <a:latin typeface="Menlo"/>
              </a:rPr>
              <a:t>    public</a:t>
            </a:r>
            <a:r>
              <a:rPr lang="en-US" altLang="en-US" sz="2000" dirty="0">
                <a:solidFill>
                  <a:srgbClr val="313131"/>
                </a:solidFill>
                <a:latin typeface="Menlo"/>
              </a:rPr>
              <a:t> </a:t>
            </a:r>
            <a:r>
              <a:rPr lang="en-US" altLang="en-US" sz="2000" dirty="0" err="1">
                <a:solidFill>
                  <a:srgbClr val="7F0055"/>
                </a:solidFill>
                <a:latin typeface="Menlo"/>
              </a:rPr>
              <a:t>ProxyImage</a:t>
            </a:r>
            <a:r>
              <a:rPr lang="en-US" altLang="en-US" sz="2000" dirty="0">
                <a:solidFill>
                  <a:srgbClr val="666600"/>
                </a:solidFill>
                <a:latin typeface="Menlo"/>
              </a:rPr>
              <a:t>(</a:t>
            </a:r>
            <a:r>
              <a:rPr lang="en-US" altLang="en-US" sz="2000" dirty="0">
                <a:solidFill>
                  <a:srgbClr val="7F0055"/>
                </a:solidFill>
                <a:latin typeface="Menlo"/>
              </a:rPr>
              <a:t>String</a:t>
            </a:r>
            <a:r>
              <a:rPr lang="en-US" altLang="en-US" sz="2000" dirty="0">
                <a:solidFill>
                  <a:srgbClr val="313131"/>
                </a:solidFill>
                <a:latin typeface="Menlo"/>
              </a:rPr>
              <a:t> </a:t>
            </a:r>
            <a:r>
              <a:rPr lang="en-US" altLang="en-US" sz="2000" dirty="0" err="1">
                <a:solidFill>
                  <a:srgbClr val="313131"/>
                </a:solidFill>
                <a:latin typeface="Menlo"/>
              </a:rPr>
              <a:t>fileName</a:t>
            </a:r>
            <a:r>
              <a:rPr lang="en-US" altLang="en-US" sz="2000" dirty="0">
                <a:solidFill>
                  <a:srgbClr val="666600"/>
                </a:solidFill>
                <a:latin typeface="Menlo"/>
              </a:rPr>
              <a:t>){</a:t>
            </a:r>
            <a:r>
              <a:rPr lang="en-US" altLang="en-US" sz="2000" dirty="0">
                <a:solidFill>
                  <a:srgbClr val="313131"/>
                </a:solidFill>
                <a:latin typeface="Menlo"/>
              </a:rPr>
              <a:t> </a:t>
            </a:r>
          </a:p>
          <a:p>
            <a:pPr marL="0" indent="0" defTabSz="914400" eaLnBrk="0" hangingPunct="0">
              <a:lnSpc>
                <a:spcPct val="100000"/>
              </a:lnSpc>
              <a:spcBef>
                <a:spcPct val="0"/>
              </a:spcBef>
              <a:buNone/>
            </a:pPr>
            <a:r>
              <a:rPr lang="en-US" altLang="en-US" sz="2000" dirty="0">
                <a:solidFill>
                  <a:srgbClr val="313131"/>
                </a:solidFill>
                <a:latin typeface="Menlo"/>
              </a:rPr>
              <a:t>        </a:t>
            </a:r>
            <a:r>
              <a:rPr lang="en-US" altLang="en-US" sz="2000" dirty="0" err="1">
                <a:solidFill>
                  <a:srgbClr val="000088"/>
                </a:solidFill>
                <a:latin typeface="Menlo"/>
              </a:rPr>
              <a:t>this</a:t>
            </a:r>
            <a:r>
              <a:rPr lang="en-US" altLang="en-US" sz="2000" dirty="0" err="1">
                <a:solidFill>
                  <a:srgbClr val="666600"/>
                </a:solidFill>
                <a:latin typeface="Menlo"/>
              </a:rPr>
              <a:t>.</a:t>
            </a:r>
            <a:r>
              <a:rPr lang="en-US" altLang="en-US" sz="2000" dirty="0" err="1">
                <a:solidFill>
                  <a:srgbClr val="313131"/>
                </a:solidFill>
                <a:latin typeface="Menlo"/>
              </a:rPr>
              <a:t>fileName</a:t>
            </a:r>
            <a:r>
              <a:rPr lang="en-US" altLang="en-US" sz="2000" dirty="0">
                <a:solidFill>
                  <a:srgbClr val="313131"/>
                </a:solidFill>
                <a:latin typeface="Menlo"/>
              </a:rPr>
              <a:t> </a:t>
            </a:r>
            <a:r>
              <a:rPr lang="en-US" altLang="en-US" sz="2000" dirty="0">
                <a:solidFill>
                  <a:srgbClr val="666600"/>
                </a:solidFill>
                <a:latin typeface="Menlo"/>
              </a:rPr>
              <a:t>=</a:t>
            </a:r>
            <a:r>
              <a:rPr lang="en-US" altLang="en-US" sz="2000" dirty="0">
                <a:solidFill>
                  <a:srgbClr val="313131"/>
                </a:solidFill>
                <a:latin typeface="Menlo"/>
              </a:rPr>
              <a:t> </a:t>
            </a:r>
            <a:r>
              <a:rPr lang="en-US" altLang="en-US" sz="2000" dirty="0" err="1">
                <a:solidFill>
                  <a:srgbClr val="313131"/>
                </a:solidFill>
                <a:latin typeface="Menlo"/>
              </a:rPr>
              <a:t>fileName</a:t>
            </a:r>
            <a:r>
              <a:rPr lang="en-US" altLang="en-US" sz="2000" dirty="0">
                <a:solidFill>
                  <a:srgbClr val="666600"/>
                </a:solidFill>
                <a:latin typeface="Menlo"/>
              </a:rPr>
              <a:t>;</a:t>
            </a:r>
            <a:r>
              <a:rPr lang="en-US" altLang="en-US" sz="2000" dirty="0">
                <a:solidFill>
                  <a:srgbClr val="313131"/>
                </a:solidFill>
                <a:latin typeface="Menlo"/>
              </a:rPr>
              <a:t> </a:t>
            </a:r>
          </a:p>
          <a:p>
            <a:pPr marL="0" indent="0" defTabSz="914400" eaLnBrk="0" hangingPunct="0">
              <a:lnSpc>
                <a:spcPct val="100000"/>
              </a:lnSpc>
              <a:spcBef>
                <a:spcPct val="0"/>
              </a:spcBef>
              <a:buNone/>
            </a:pPr>
            <a:r>
              <a:rPr lang="en-US" altLang="en-US" sz="2000" dirty="0">
                <a:solidFill>
                  <a:srgbClr val="313131"/>
                </a:solidFill>
                <a:latin typeface="Menlo"/>
              </a:rPr>
              <a:t>    </a:t>
            </a:r>
            <a:r>
              <a:rPr lang="en-US" altLang="en-US" sz="2000" dirty="0">
                <a:solidFill>
                  <a:srgbClr val="666600"/>
                </a:solidFill>
                <a:latin typeface="Menlo"/>
              </a:rPr>
              <a:t>}</a:t>
            </a:r>
            <a:r>
              <a:rPr lang="en-US" altLang="en-US" sz="2000" dirty="0">
                <a:solidFill>
                  <a:srgbClr val="313131"/>
                </a:solidFill>
                <a:latin typeface="Menlo"/>
              </a:rPr>
              <a:t> </a:t>
            </a:r>
          </a:p>
          <a:p>
            <a:pPr marL="0" indent="0" defTabSz="914400" eaLnBrk="0" hangingPunct="0">
              <a:lnSpc>
                <a:spcPct val="100000"/>
              </a:lnSpc>
              <a:spcBef>
                <a:spcPct val="0"/>
              </a:spcBef>
              <a:buNone/>
            </a:pPr>
            <a:endParaRPr lang="en-US" altLang="en-US" sz="2000" dirty="0">
              <a:solidFill>
                <a:srgbClr val="313131"/>
              </a:solidFill>
              <a:latin typeface="Menlo"/>
            </a:endParaRPr>
          </a:p>
          <a:p>
            <a:pPr marL="0" indent="0" defTabSz="914400" eaLnBrk="0" hangingPunct="0">
              <a:lnSpc>
                <a:spcPct val="100000"/>
              </a:lnSpc>
              <a:spcBef>
                <a:spcPct val="0"/>
              </a:spcBef>
              <a:buNone/>
            </a:pPr>
            <a:r>
              <a:rPr lang="en-US" altLang="en-US" sz="2000" dirty="0">
                <a:solidFill>
                  <a:srgbClr val="006666"/>
                </a:solidFill>
                <a:latin typeface="Menlo"/>
              </a:rPr>
              <a:t>    @Override</a:t>
            </a:r>
            <a:r>
              <a:rPr lang="en-US" altLang="en-US" sz="2000" dirty="0">
                <a:solidFill>
                  <a:srgbClr val="313131"/>
                </a:solidFill>
                <a:latin typeface="Menlo"/>
              </a:rPr>
              <a:t> </a:t>
            </a:r>
          </a:p>
          <a:p>
            <a:pPr marL="0" indent="0" defTabSz="914400" eaLnBrk="0" hangingPunct="0">
              <a:lnSpc>
                <a:spcPct val="100000"/>
              </a:lnSpc>
              <a:spcBef>
                <a:spcPct val="0"/>
              </a:spcBef>
              <a:buNone/>
            </a:pPr>
            <a:r>
              <a:rPr lang="en-US" altLang="en-US" sz="2000" dirty="0">
                <a:solidFill>
                  <a:srgbClr val="000088"/>
                </a:solidFill>
                <a:latin typeface="Menlo"/>
              </a:rPr>
              <a:t>    public</a:t>
            </a:r>
            <a:r>
              <a:rPr lang="en-US" altLang="en-US" sz="2000" dirty="0">
                <a:solidFill>
                  <a:srgbClr val="313131"/>
                </a:solidFill>
                <a:latin typeface="Menlo"/>
              </a:rPr>
              <a:t> </a:t>
            </a:r>
            <a:r>
              <a:rPr lang="en-US" altLang="en-US" sz="2000" dirty="0">
                <a:solidFill>
                  <a:srgbClr val="000088"/>
                </a:solidFill>
                <a:latin typeface="Menlo"/>
              </a:rPr>
              <a:t>void</a:t>
            </a:r>
            <a:r>
              <a:rPr lang="en-US" altLang="en-US" sz="2000" dirty="0">
                <a:solidFill>
                  <a:srgbClr val="313131"/>
                </a:solidFill>
                <a:latin typeface="Menlo"/>
              </a:rPr>
              <a:t> display</a:t>
            </a:r>
            <a:r>
              <a:rPr lang="en-US" altLang="en-US" sz="2000" dirty="0">
                <a:solidFill>
                  <a:srgbClr val="666600"/>
                </a:solidFill>
                <a:latin typeface="Menlo"/>
              </a:rPr>
              <a:t>()</a:t>
            </a:r>
            <a:r>
              <a:rPr lang="en-US" altLang="en-US" sz="2000" dirty="0">
                <a:solidFill>
                  <a:srgbClr val="313131"/>
                </a:solidFill>
                <a:latin typeface="Menlo"/>
              </a:rPr>
              <a:t> </a:t>
            </a:r>
            <a:r>
              <a:rPr lang="en-US" altLang="en-US" sz="2000" dirty="0">
                <a:solidFill>
                  <a:srgbClr val="666600"/>
                </a:solidFill>
                <a:latin typeface="Menlo"/>
              </a:rPr>
              <a:t>{</a:t>
            </a:r>
            <a:r>
              <a:rPr lang="en-US" altLang="en-US" sz="2000" dirty="0">
                <a:solidFill>
                  <a:srgbClr val="313131"/>
                </a:solidFill>
                <a:latin typeface="Menlo"/>
              </a:rPr>
              <a:t> </a:t>
            </a:r>
          </a:p>
          <a:p>
            <a:pPr marL="0" indent="0" defTabSz="914400" eaLnBrk="0" hangingPunct="0">
              <a:lnSpc>
                <a:spcPct val="100000"/>
              </a:lnSpc>
              <a:spcBef>
                <a:spcPct val="0"/>
              </a:spcBef>
              <a:buNone/>
            </a:pPr>
            <a:r>
              <a:rPr lang="en-US" altLang="en-US" sz="2000" dirty="0">
                <a:solidFill>
                  <a:srgbClr val="313131"/>
                </a:solidFill>
                <a:latin typeface="Menlo"/>
              </a:rPr>
              <a:t>        </a:t>
            </a:r>
            <a:r>
              <a:rPr lang="en-US" altLang="en-US" sz="2000" dirty="0">
                <a:solidFill>
                  <a:srgbClr val="000088"/>
                </a:solidFill>
                <a:latin typeface="Menlo"/>
              </a:rPr>
              <a:t>if</a:t>
            </a:r>
            <a:r>
              <a:rPr lang="en-US" altLang="en-US" sz="2000" dirty="0">
                <a:solidFill>
                  <a:srgbClr val="666600"/>
                </a:solidFill>
                <a:latin typeface="Menlo"/>
              </a:rPr>
              <a:t>(</a:t>
            </a:r>
            <a:r>
              <a:rPr lang="en-US" altLang="en-US" sz="2000" dirty="0" err="1">
                <a:solidFill>
                  <a:srgbClr val="313131"/>
                </a:solidFill>
                <a:latin typeface="Menlo"/>
              </a:rPr>
              <a:t>realImage</a:t>
            </a:r>
            <a:r>
              <a:rPr lang="en-US" altLang="en-US" sz="2000" dirty="0">
                <a:solidFill>
                  <a:srgbClr val="313131"/>
                </a:solidFill>
                <a:latin typeface="Menlo"/>
              </a:rPr>
              <a:t> </a:t>
            </a:r>
            <a:r>
              <a:rPr lang="en-US" altLang="en-US" sz="2000" dirty="0">
                <a:solidFill>
                  <a:srgbClr val="666600"/>
                </a:solidFill>
                <a:latin typeface="Menlo"/>
              </a:rPr>
              <a:t>==</a:t>
            </a:r>
            <a:r>
              <a:rPr lang="en-US" altLang="en-US" sz="2000" dirty="0">
                <a:solidFill>
                  <a:srgbClr val="313131"/>
                </a:solidFill>
                <a:latin typeface="Menlo"/>
              </a:rPr>
              <a:t> </a:t>
            </a:r>
            <a:r>
              <a:rPr lang="en-US" altLang="en-US" sz="2000" dirty="0">
                <a:solidFill>
                  <a:srgbClr val="000088"/>
                </a:solidFill>
                <a:latin typeface="Menlo"/>
              </a:rPr>
              <a:t>null</a:t>
            </a:r>
            <a:r>
              <a:rPr lang="en-US" altLang="en-US" sz="2000" dirty="0">
                <a:solidFill>
                  <a:srgbClr val="666600"/>
                </a:solidFill>
                <a:latin typeface="Menlo"/>
              </a:rPr>
              <a:t>){</a:t>
            </a:r>
            <a:r>
              <a:rPr lang="en-US" altLang="en-US" sz="2000" dirty="0">
                <a:solidFill>
                  <a:srgbClr val="313131"/>
                </a:solidFill>
                <a:latin typeface="Menlo"/>
              </a:rPr>
              <a:t> </a:t>
            </a:r>
          </a:p>
          <a:p>
            <a:pPr marL="0" indent="0" defTabSz="914400" eaLnBrk="0" hangingPunct="0">
              <a:lnSpc>
                <a:spcPct val="100000"/>
              </a:lnSpc>
              <a:spcBef>
                <a:spcPct val="0"/>
              </a:spcBef>
              <a:buNone/>
            </a:pPr>
            <a:r>
              <a:rPr lang="en-US" altLang="en-US" sz="2000" dirty="0">
                <a:solidFill>
                  <a:srgbClr val="313131"/>
                </a:solidFill>
                <a:latin typeface="Menlo"/>
              </a:rPr>
              <a:t>            </a:t>
            </a:r>
            <a:r>
              <a:rPr lang="en-US" altLang="en-US" sz="2000" dirty="0" err="1">
                <a:solidFill>
                  <a:srgbClr val="313131"/>
                </a:solidFill>
                <a:latin typeface="Menlo"/>
              </a:rPr>
              <a:t>realImage</a:t>
            </a:r>
            <a:r>
              <a:rPr lang="en-US" altLang="en-US" sz="2000" dirty="0">
                <a:solidFill>
                  <a:srgbClr val="313131"/>
                </a:solidFill>
                <a:latin typeface="Menlo"/>
              </a:rPr>
              <a:t> </a:t>
            </a:r>
            <a:r>
              <a:rPr lang="en-US" altLang="en-US" sz="2000" dirty="0">
                <a:solidFill>
                  <a:srgbClr val="666600"/>
                </a:solidFill>
                <a:latin typeface="Menlo"/>
              </a:rPr>
              <a:t>=</a:t>
            </a:r>
            <a:r>
              <a:rPr lang="en-US" altLang="en-US" sz="2000" dirty="0">
                <a:solidFill>
                  <a:srgbClr val="313131"/>
                </a:solidFill>
                <a:latin typeface="Menlo"/>
              </a:rPr>
              <a:t> </a:t>
            </a:r>
            <a:r>
              <a:rPr lang="en-US" altLang="en-US" sz="2000" dirty="0">
                <a:solidFill>
                  <a:srgbClr val="000088"/>
                </a:solidFill>
                <a:latin typeface="Menlo"/>
              </a:rPr>
              <a:t>new</a:t>
            </a:r>
            <a:r>
              <a:rPr lang="en-US" altLang="en-US" sz="2000" dirty="0">
                <a:solidFill>
                  <a:srgbClr val="313131"/>
                </a:solidFill>
                <a:latin typeface="Menlo"/>
              </a:rPr>
              <a:t> </a:t>
            </a:r>
            <a:r>
              <a:rPr lang="en-US" altLang="en-US" sz="2000" dirty="0" err="1">
                <a:solidFill>
                  <a:srgbClr val="7F0055"/>
                </a:solidFill>
                <a:latin typeface="Menlo"/>
              </a:rPr>
              <a:t>RealImage</a:t>
            </a:r>
            <a:r>
              <a:rPr lang="en-US" altLang="en-US" sz="2000" dirty="0">
                <a:solidFill>
                  <a:srgbClr val="666600"/>
                </a:solidFill>
                <a:latin typeface="Menlo"/>
              </a:rPr>
              <a:t>(</a:t>
            </a:r>
            <a:r>
              <a:rPr lang="en-US" altLang="en-US" sz="2000" dirty="0" err="1">
                <a:solidFill>
                  <a:srgbClr val="313131"/>
                </a:solidFill>
                <a:latin typeface="Menlo"/>
              </a:rPr>
              <a:t>fileName</a:t>
            </a:r>
            <a:r>
              <a:rPr lang="en-US" altLang="en-US" sz="2000" dirty="0">
                <a:solidFill>
                  <a:srgbClr val="666600"/>
                </a:solidFill>
                <a:latin typeface="Menlo"/>
              </a:rPr>
              <a:t>);</a:t>
            </a:r>
            <a:r>
              <a:rPr lang="en-US" altLang="en-US" sz="2000" dirty="0">
                <a:solidFill>
                  <a:srgbClr val="313131"/>
                </a:solidFill>
                <a:latin typeface="Menlo"/>
              </a:rPr>
              <a:t> </a:t>
            </a:r>
          </a:p>
          <a:p>
            <a:pPr marL="0" indent="0" defTabSz="914400" eaLnBrk="0" hangingPunct="0">
              <a:lnSpc>
                <a:spcPct val="100000"/>
              </a:lnSpc>
              <a:spcBef>
                <a:spcPct val="0"/>
              </a:spcBef>
              <a:buNone/>
            </a:pPr>
            <a:r>
              <a:rPr lang="en-US" altLang="en-US" sz="2000" dirty="0">
                <a:solidFill>
                  <a:srgbClr val="313131"/>
                </a:solidFill>
                <a:latin typeface="Menlo"/>
              </a:rPr>
              <a:t>        </a:t>
            </a:r>
            <a:r>
              <a:rPr lang="en-US" altLang="en-US" sz="2000" dirty="0">
                <a:solidFill>
                  <a:srgbClr val="666600"/>
                </a:solidFill>
                <a:latin typeface="Menlo"/>
              </a:rPr>
              <a:t>}</a:t>
            </a:r>
            <a:r>
              <a:rPr lang="en-US" altLang="en-US" sz="2000" dirty="0">
                <a:solidFill>
                  <a:srgbClr val="313131"/>
                </a:solidFill>
                <a:latin typeface="Menlo"/>
              </a:rPr>
              <a:t> </a:t>
            </a:r>
          </a:p>
          <a:p>
            <a:pPr marL="0" indent="0" defTabSz="914400" eaLnBrk="0" hangingPunct="0">
              <a:lnSpc>
                <a:spcPct val="100000"/>
              </a:lnSpc>
              <a:spcBef>
                <a:spcPct val="0"/>
              </a:spcBef>
              <a:buNone/>
            </a:pPr>
            <a:r>
              <a:rPr lang="en-US" altLang="en-US" sz="2000" dirty="0">
                <a:solidFill>
                  <a:srgbClr val="313131"/>
                </a:solidFill>
                <a:latin typeface="Menlo"/>
              </a:rPr>
              <a:t>        </a:t>
            </a:r>
            <a:r>
              <a:rPr lang="en-US" altLang="en-US" sz="2000" dirty="0" err="1">
                <a:solidFill>
                  <a:srgbClr val="313131"/>
                </a:solidFill>
                <a:latin typeface="Menlo"/>
              </a:rPr>
              <a:t>realImage</a:t>
            </a:r>
            <a:r>
              <a:rPr lang="en-US" altLang="en-US" sz="2000" dirty="0" err="1">
                <a:solidFill>
                  <a:srgbClr val="666600"/>
                </a:solidFill>
                <a:latin typeface="Menlo"/>
              </a:rPr>
              <a:t>.</a:t>
            </a:r>
            <a:r>
              <a:rPr lang="en-US" altLang="en-US" sz="2000" dirty="0" err="1">
                <a:solidFill>
                  <a:srgbClr val="313131"/>
                </a:solidFill>
                <a:latin typeface="Menlo"/>
              </a:rPr>
              <a:t>display</a:t>
            </a:r>
            <a:r>
              <a:rPr lang="en-US" altLang="en-US" sz="2000" dirty="0">
                <a:solidFill>
                  <a:srgbClr val="666600"/>
                </a:solidFill>
                <a:latin typeface="Menlo"/>
              </a:rPr>
              <a:t>();</a:t>
            </a:r>
            <a:r>
              <a:rPr lang="en-US" altLang="en-US" sz="800" dirty="0"/>
              <a:t> </a:t>
            </a:r>
            <a:endParaRPr lang="en-US" altLang="en-US" sz="4800" dirty="0"/>
          </a:p>
          <a:p>
            <a:pPr marL="0" indent="0" defTabSz="914400" eaLnBrk="0" hangingPunct="0">
              <a:lnSpc>
                <a:spcPct val="100000"/>
              </a:lnSpc>
              <a:spcBef>
                <a:spcPct val="0"/>
              </a:spcBef>
              <a:buNone/>
            </a:pPr>
            <a:r>
              <a:rPr lang="en-US" altLang="en-US" sz="2000" dirty="0">
                <a:solidFill>
                  <a:srgbClr val="666600"/>
                </a:solidFill>
                <a:latin typeface="Menlo"/>
              </a:rPr>
              <a:t>    }</a:t>
            </a:r>
            <a:r>
              <a:rPr lang="en-US" altLang="en-US" sz="2000" dirty="0">
                <a:solidFill>
                  <a:srgbClr val="313131"/>
                </a:solidFill>
                <a:latin typeface="Menlo"/>
              </a:rPr>
              <a:t> </a:t>
            </a:r>
          </a:p>
          <a:p>
            <a:pPr marL="0" indent="0" defTabSz="914400" eaLnBrk="0" hangingPunct="0">
              <a:lnSpc>
                <a:spcPct val="100000"/>
              </a:lnSpc>
              <a:spcBef>
                <a:spcPct val="0"/>
              </a:spcBef>
              <a:buNone/>
            </a:pPr>
            <a:r>
              <a:rPr lang="en-US" altLang="en-US" sz="2000" dirty="0">
                <a:solidFill>
                  <a:srgbClr val="666600"/>
                </a:solidFill>
                <a:latin typeface="Menlo"/>
              </a:rPr>
              <a:t>}</a:t>
            </a:r>
            <a:r>
              <a:rPr lang="en-US" altLang="en-US" sz="1400" dirty="0"/>
              <a:t> </a:t>
            </a:r>
            <a:endParaRPr lang="en-US" altLang="en-US" sz="4800" dirty="0"/>
          </a:p>
        </p:txBody>
      </p:sp>
      <p:sp>
        <p:nvSpPr>
          <p:cNvPr id="3" name="Rounded Rectangle 2"/>
          <p:cNvSpPr/>
          <p:nvPr/>
        </p:nvSpPr>
        <p:spPr>
          <a:xfrm>
            <a:off x="10176271" y="4352833"/>
            <a:ext cx="2737526"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Lazy Instantiation</a:t>
            </a:r>
          </a:p>
        </p:txBody>
      </p:sp>
      <p:cxnSp>
        <p:nvCxnSpPr>
          <p:cNvPr id="7" name="Straight Arrow Connector 6"/>
          <p:cNvCxnSpPr>
            <a:cxnSpLocks/>
          </p:cNvCxnSpPr>
          <p:nvPr/>
        </p:nvCxnSpPr>
        <p:spPr>
          <a:xfrm flipH="1">
            <a:off x="10032255" y="5072913"/>
            <a:ext cx="288032" cy="617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5EA44C88-A607-4C56-87F8-0B1E8E552B61}"/>
              </a:ext>
            </a:extLst>
          </p:cNvPr>
          <p:cNvPicPr>
            <a:picLocks noChangeAspect="1"/>
          </p:cNvPicPr>
          <p:nvPr/>
        </p:nvPicPr>
        <p:blipFill>
          <a:blip r:embed="rId3"/>
          <a:stretch>
            <a:fillRect/>
          </a:stretch>
        </p:blipFill>
        <p:spPr>
          <a:xfrm>
            <a:off x="7223376" y="117083"/>
            <a:ext cx="4009921" cy="1718538"/>
          </a:xfrm>
          <a:prstGeom prst="rect">
            <a:avLst/>
          </a:prstGeom>
          <a:ln>
            <a:solidFill>
              <a:schemeClr val="tx1"/>
            </a:solidFill>
          </a:ln>
        </p:spPr>
      </p:pic>
      <p:sp>
        <p:nvSpPr>
          <p:cNvPr id="9" name="Rectangle 2">
            <a:extLst>
              <a:ext uri="{FF2B5EF4-FFF2-40B4-BE49-F238E27FC236}">
                <a16:creationId xmlns:a16="http://schemas.microsoft.com/office/drawing/2014/main" id="{7E4E6327-219D-408A-A917-A0BB69F2CB6D}"/>
              </a:ext>
            </a:extLst>
          </p:cNvPr>
          <p:cNvSpPr txBox="1">
            <a:spLocks noChangeArrowheads="1"/>
          </p:cNvSpPr>
          <p:nvPr/>
        </p:nvSpPr>
        <p:spPr bwMode="auto">
          <a:xfrm>
            <a:off x="1707338" y="1547589"/>
            <a:ext cx="4421723" cy="591826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9828" numCol="1" rtlCol="0" anchor="ctr" anchorCtr="0" compatLnSpc="1">
            <a:prstTxWarp prst="textNoShape">
              <a:avLst/>
            </a:prstTxWarp>
            <a:spAutoFit/>
          </a:bodyPr>
          <a:lstStyle>
            <a:lvl1pPr marL="391978" indent="-391978" algn="l" defTabSz="1007943" rtl="0" eaLnBrk="1" latinLnBrk="0" hangingPunct="1">
              <a:lnSpc>
                <a:spcPct val="80000"/>
              </a:lnSpc>
              <a:spcBef>
                <a:spcPct val="20000"/>
              </a:spcBef>
              <a:buFont typeface="VIA Type Office" panose="02000503000000020004" pitchFamily="2" charset="0"/>
              <a:buChar char="–"/>
              <a:defRPr sz="3200" kern="1200" spc="-110" baseline="0">
                <a:solidFill>
                  <a:schemeClr val="tx1"/>
                </a:solidFill>
                <a:latin typeface="Arial" panose="020B0604020202020204" pitchFamily="34" charset="0"/>
                <a:ea typeface="+mn-ea"/>
                <a:cs typeface="Arial" panose="020B0604020202020204" pitchFamily="34" charset="0"/>
              </a:defRPr>
            </a:lvl1pPr>
            <a:lvl2pPr marL="888950" indent="-372730" algn="l" defTabSz="1007943" rtl="0" eaLnBrk="1" latinLnBrk="0" hangingPunct="1">
              <a:spcBef>
                <a:spcPts val="661"/>
              </a:spcBef>
              <a:buFont typeface="VIA Type Office" panose="02000503000000020004" pitchFamily="2" charset="0"/>
              <a:buChar char="–"/>
              <a:defRPr sz="2400" kern="1200" spc="-99" baseline="0">
                <a:solidFill>
                  <a:schemeClr val="tx1"/>
                </a:solidFill>
                <a:latin typeface="Arial" panose="020B0604020202020204" pitchFamily="34" charset="0"/>
                <a:ea typeface="+mn-ea"/>
                <a:cs typeface="Arial" panose="020B0604020202020204" pitchFamily="34" charset="0"/>
              </a:defRPr>
            </a:lvl2pPr>
            <a:lvl3pPr marL="1387672" indent="-363979" algn="l" defTabSz="1007943" rtl="0" eaLnBrk="1" latinLnBrk="0" hangingPunct="1">
              <a:lnSpc>
                <a:spcPct val="89000"/>
              </a:lnSpc>
              <a:spcBef>
                <a:spcPts val="661"/>
              </a:spcBef>
              <a:buFont typeface="VIA Type Office" panose="02000503000000020004" pitchFamily="2" charset="0"/>
              <a:buChar char="–"/>
              <a:defRPr sz="2000" kern="1200" spc="-55" baseline="0">
                <a:solidFill>
                  <a:schemeClr val="tx1"/>
                </a:solidFill>
                <a:latin typeface="Arial" panose="020B0604020202020204" pitchFamily="34" charset="0"/>
                <a:ea typeface="+mn-ea"/>
                <a:cs typeface="Arial" panose="020B0604020202020204" pitchFamily="34" charset="0"/>
              </a:defRPr>
            </a:lvl3pPr>
            <a:lvl4pPr marL="1874145" indent="-346480" algn="l" defTabSz="1007943" rtl="0" eaLnBrk="1" latinLnBrk="0" hangingPunct="1">
              <a:lnSpc>
                <a:spcPct val="97000"/>
              </a:lnSpc>
              <a:spcBef>
                <a:spcPts val="661"/>
              </a:spcBef>
              <a:buFont typeface="VIA Type Office" panose="02000503000000020004" pitchFamily="2" charset="0"/>
              <a:buChar char="–"/>
              <a:defRPr sz="2000" kern="1200">
                <a:solidFill>
                  <a:schemeClr val="tx1"/>
                </a:solidFill>
                <a:latin typeface="Arial" panose="020B0604020202020204" pitchFamily="34" charset="0"/>
                <a:ea typeface="+mn-ea"/>
                <a:cs typeface="Arial" panose="020B0604020202020204" pitchFamily="34" charset="0"/>
              </a:defRPr>
            </a:lvl4pPr>
            <a:lvl5pPr marL="1874145" indent="-346480" algn="l" defTabSz="1007943" rtl="0" eaLnBrk="1" latinLnBrk="0" hangingPunct="1">
              <a:lnSpc>
                <a:spcPct val="97000"/>
              </a:lnSpc>
              <a:spcBef>
                <a:spcPts val="661"/>
              </a:spcBef>
              <a:buFont typeface="VIA Type Office" panose="02000503000000020004" pitchFamily="2" charset="0"/>
              <a:buChar char="–"/>
              <a:defRPr sz="2000" kern="1200">
                <a:solidFill>
                  <a:schemeClr val="tx1"/>
                </a:solidFill>
                <a:latin typeface="Arial" panose="020B0604020202020204" pitchFamily="34" charset="0"/>
                <a:ea typeface="+mn-ea"/>
                <a:cs typeface="Arial" panose="020B0604020202020204" pitchFamily="34" charset="0"/>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eaLnBrk="0" fontAlgn="base" hangingPunct="0">
              <a:lnSpc>
                <a:spcPct val="100000"/>
              </a:lnSpc>
              <a:spcBef>
                <a:spcPct val="0"/>
              </a:spcBef>
              <a:spcAft>
                <a:spcPct val="0"/>
              </a:spcAft>
              <a:buFont typeface="VIA Type Office" panose="02000503000000020004" pitchFamily="2" charset="0"/>
              <a:buNone/>
            </a:pPr>
            <a:r>
              <a:rPr lang="en-US" altLang="en-US" sz="2000">
                <a:solidFill>
                  <a:srgbClr val="000088"/>
                </a:solidFill>
                <a:latin typeface="Menlo"/>
              </a:rPr>
              <a:t>public</a:t>
            </a:r>
            <a:r>
              <a:rPr lang="en-US" altLang="en-US" sz="2000">
                <a:solidFill>
                  <a:srgbClr val="313131"/>
                </a:solidFill>
                <a:latin typeface="Menlo"/>
              </a:rPr>
              <a:t> </a:t>
            </a:r>
            <a:r>
              <a:rPr lang="en-US" altLang="en-US" sz="2000">
                <a:solidFill>
                  <a:srgbClr val="000088"/>
                </a:solidFill>
                <a:latin typeface="Menlo"/>
              </a:rPr>
              <a:t>class</a:t>
            </a:r>
            <a:r>
              <a:rPr lang="en-US" altLang="en-US" sz="2000">
                <a:solidFill>
                  <a:srgbClr val="313131"/>
                </a:solidFill>
                <a:latin typeface="Menlo"/>
              </a:rPr>
              <a:t> </a:t>
            </a:r>
            <a:r>
              <a:rPr lang="en-US" altLang="en-US" sz="2000">
                <a:solidFill>
                  <a:srgbClr val="7F0055"/>
                </a:solidFill>
                <a:latin typeface="Menlo"/>
              </a:rPr>
              <a:t>RealImage</a:t>
            </a:r>
            <a:r>
              <a:rPr lang="en-US" altLang="en-US" sz="2000">
                <a:solidFill>
                  <a:srgbClr val="313131"/>
                </a:solidFill>
                <a:latin typeface="Menlo"/>
              </a:rPr>
              <a:t> </a:t>
            </a:r>
            <a:r>
              <a:rPr lang="en-US" altLang="en-US" sz="2000">
                <a:solidFill>
                  <a:srgbClr val="000088"/>
                </a:solidFill>
                <a:latin typeface="Menlo"/>
              </a:rPr>
              <a:t>implements</a:t>
            </a:r>
            <a:r>
              <a:rPr lang="en-US" altLang="en-US" sz="2000">
                <a:solidFill>
                  <a:srgbClr val="313131"/>
                </a:solidFill>
                <a:latin typeface="Menlo"/>
              </a:rPr>
              <a:t> </a:t>
            </a:r>
            <a:r>
              <a:rPr lang="en-US" altLang="en-US" sz="2000">
                <a:solidFill>
                  <a:srgbClr val="7F0055"/>
                </a:solidFill>
                <a:latin typeface="Menlo"/>
              </a:rPr>
              <a:t>Image</a:t>
            </a:r>
            <a:r>
              <a:rPr lang="en-US" altLang="en-US" sz="2000">
                <a:solidFill>
                  <a:srgbClr val="313131"/>
                </a:solidFill>
                <a:latin typeface="Menlo"/>
              </a:rPr>
              <a:t> </a:t>
            </a:r>
            <a:r>
              <a:rPr lang="en-US" altLang="en-US" sz="2000">
                <a:solidFill>
                  <a:srgbClr val="666600"/>
                </a:solidFill>
                <a:latin typeface="Menlo"/>
              </a:rPr>
              <a:t>{</a:t>
            </a:r>
            <a:r>
              <a:rPr lang="en-US" altLang="en-US" sz="2000">
                <a:solidFill>
                  <a:srgbClr val="313131"/>
                </a:solidFill>
                <a:latin typeface="Menlo"/>
              </a:rPr>
              <a:t> </a:t>
            </a:r>
          </a:p>
          <a:p>
            <a:pPr marL="0" indent="0" defTabSz="914400" eaLnBrk="0" fontAlgn="base" hangingPunct="0">
              <a:lnSpc>
                <a:spcPct val="100000"/>
              </a:lnSpc>
              <a:spcBef>
                <a:spcPct val="0"/>
              </a:spcBef>
              <a:spcAft>
                <a:spcPct val="0"/>
              </a:spcAft>
              <a:buFont typeface="VIA Type Office" panose="02000503000000020004" pitchFamily="2" charset="0"/>
              <a:buNone/>
            </a:pPr>
            <a:endParaRPr lang="en-US" altLang="en-US" sz="2000">
              <a:solidFill>
                <a:srgbClr val="000088"/>
              </a:solidFill>
              <a:latin typeface="Menlo"/>
            </a:endParaRPr>
          </a:p>
          <a:p>
            <a:pPr marL="0" indent="0" defTabSz="914400" eaLnBrk="0" fontAlgn="base" hangingPunct="0">
              <a:lnSpc>
                <a:spcPct val="100000"/>
              </a:lnSpc>
              <a:spcBef>
                <a:spcPct val="0"/>
              </a:spcBef>
              <a:spcAft>
                <a:spcPct val="0"/>
              </a:spcAft>
              <a:buFont typeface="VIA Type Office" panose="02000503000000020004" pitchFamily="2" charset="0"/>
              <a:buNone/>
            </a:pPr>
            <a:r>
              <a:rPr lang="en-US" altLang="en-US" sz="2000">
                <a:solidFill>
                  <a:srgbClr val="000088"/>
                </a:solidFill>
                <a:latin typeface="Menlo"/>
              </a:rPr>
              <a:t>    private</a:t>
            </a:r>
            <a:r>
              <a:rPr lang="en-US" altLang="en-US" sz="2000">
                <a:solidFill>
                  <a:srgbClr val="313131"/>
                </a:solidFill>
                <a:latin typeface="Menlo"/>
              </a:rPr>
              <a:t> </a:t>
            </a:r>
            <a:r>
              <a:rPr lang="en-US" altLang="en-US" sz="2000">
                <a:solidFill>
                  <a:srgbClr val="7F0055"/>
                </a:solidFill>
                <a:latin typeface="Menlo"/>
              </a:rPr>
              <a:t>String</a:t>
            </a:r>
            <a:r>
              <a:rPr lang="en-US" altLang="en-US" sz="2000">
                <a:solidFill>
                  <a:srgbClr val="313131"/>
                </a:solidFill>
                <a:latin typeface="Menlo"/>
              </a:rPr>
              <a:t> fileName</a:t>
            </a:r>
            <a:r>
              <a:rPr lang="en-US" altLang="en-US" sz="2000">
                <a:solidFill>
                  <a:srgbClr val="666600"/>
                </a:solidFill>
                <a:latin typeface="Menlo"/>
              </a:rPr>
              <a:t>;</a:t>
            </a:r>
          </a:p>
          <a:p>
            <a:pPr marL="0" indent="0" defTabSz="914400" eaLnBrk="0" fontAlgn="base" hangingPunct="0">
              <a:lnSpc>
                <a:spcPct val="100000"/>
              </a:lnSpc>
              <a:spcBef>
                <a:spcPct val="0"/>
              </a:spcBef>
              <a:spcAft>
                <a:spcPct val="0"/>
              </a:spcAft>
              <a:buFont typeface="VIA Type Office" panose="02000503000000020004" pitchFamily="2" charset="0"/>
              <a:buNone/>
            </a:pPr>
            <a:r>
              <a:rPr lang="en-US" altLang="en-US" sz="2000">
                <a:solidFill>
                  <a:srgbClr val="666600"/>
                </a:solidFill>
                <a:latin typeface="Menlo"/>
              </a:rPr>
              <a:t>    </a:t>
            </a:r>
            <a:r>
              <a:rPr lang="en-US" altLang="en-US" sz="2000">
                <a:solidFill>
                  <a:srgbClr val="000088"/>
                </a:solidFill>
                <a:latin typeface="Menlo"/>
              </a:rPr>
              <a:t>private</a:t>
            </a:r>
            <a:r>
              <a:rPr lang="en-US" altLang="en-US" sz="2000">
                <a:solidFill>
                  <a:srgbClr val="313131"/>
                </a:solidFill>
                <a:latin typeface="Menlo"/>
              </a:rPr>
              <a:t> </a:t>
            </a:r>
            <a:r>
              <a:rPr lang="en-US" altLang="en-US" sz="2000">
                <a:solidFill>
                  <a:srgbClr val="7F0055"/>
                </a:solidFill>
                <a:latin typeface="Menlo"/>
              </a:rPr>
              <a:t>Image </a:t>
            </a:r>
            <a:r>
              <a:rPr lang="en-US" altLang="en-US" sz="2000">
                <a:solidFill>
                  <a:srgbClr val="313131"/>
                </a:solidFill>
                <a:latin typeface="Menlo"/>
              </a:rPr>
              <a:t>image;</a:t>
            </a:r>
          </a:p>
          <a:p>
            <a:pPr marL="0" indent="0" defTabSz="914400" eaLnBrk="0" fontAlgn="base" hangingPunct="0">
              <a:lnSpc>
                <a:spcPct val="100000"/>
              </a:lnSpc>
              <a:spcBef>
                <a:spcPct val="0"/>
              </a:spcBef>
              <a:spcAft>
                <a:spcPct val="0"/>
              </a:spcAft>
              <a:buFont typeface="VIA Type Office" panose="02000503000000020004" pitchFamily="2" charset="0"/>
              <a:buNone/>
            </a:pPr>
            <a:r>
              <a:rPr lang="en-US" altLang="en-US" sz="2000">
                <a:solidFill>
                  <a:srgbClr val="313131"/>
                </a:solidFill>
                <a:latin typeface="Menlo"/>
              </a:rPr>
              <a:t>	</a:t>
            </a:r>
          </a:p>
          <a:p>
            <a:pPr marL="0" indent="0" defTabSz="914400" eaLnBrk="0" fontAlgn="base" hangingPunct="0">
              <a:lnSpc>
                <a:spcPct val="100000"/>
              </a:lnSpc>
              <a:spcBef>
                <a:spcPct val="0"/>
              </a:spcBef>
              <a:spcAft>
                <a:spcPct val="0"/>
              </a:spcAft>
              <a:buFont typeface="VIA Type Office" panose="02000503000000020004" pitchFamily="2" charset="0"/>
              <a:buNone/>
            </a:pPr>
            <a:r>
              <a:rPr lang="en-US" altLang="en-US" sz="2000">
                <a:solidFill>
                  <a:srgbClr val="000088"/>
                </a:solidFill>
                <a:latin typeface="Menlo"/>
              </a:rPr>
              <a:t>    public</a:t>
            </a:r>
            <a:r>
              <a:rPr lang="en-US" altLang="en-US" sz="2000">
                <a:solidFill>
                  <a:srgbClr val="313131"/>
                </a:solidFill>
                <a:latin typeface="Menlo"/>
              </a:rPr>
              <a:t> </a:t>
            </a:r>
            <a:r>
              <a:rPr lang="en-US" altLang="en-US" sz="2000">
                <a:solidFill>
                  <a:srgbClr val="7F0055"/>
                </a:solidFill>
                <a:latin typeface="Menlo"/>
              </a:rPr>
              <a:t>RealImage</a:t>
            </a:r>
            <a:r>
              <a:rPr lang="en-US" altLang="en-US" sz="2000">
                <a:solidFill>
                  <a:srgbClr val="666600"/>
                </a:solidFill>
                <a:latin typeface="Menlo"/>
              </a:rPr>
              <a:t>(</a:t>
            </a:r>
            <a:r>
              <a:rPr lang="en-US" altLang="en-US" sz="2000">
                <a:solidFill>
                  <a:srgbClr val="7F0055"/>
                </a:solidFill>
                <a:latin typeface="Menlo"/>
              </a:rPr>
              <a:t>String</a:t>
            </a:r>
            <a:r>
              <a:rPr lang="en-US" altLang="en-US" sz="2000">
                <a:solidFill>
                  <a:srgbClr val="313131"/>
                </a:solidFill>
                <a:latin typeface="Menlo"/>
              </a:rPr>
              <a:t> fileName</a:t>
            </a:r>
            <a:r>
              <a:rPr lang="en-US" altLang="en-US" sz="2000">
                <a:solidFill>
                  <a:srgbClr val="666600"/>
                </a:solidFill>
                <a:latin typeface="Menlo"/>
              </a:rPr>
              <a:t>){</a:t>
            </a:r>
            <a:r>
              <a:rPr lang="en-US" altLang="en-US" sz="2000">
                <a:solidFill>
                  <a:srgbClr val="313131"/>
                </a:solidFill>
                <a:latin typeface="Menlo"/>
              </a:rPr>
              <a:t> </a:t>
            </a:r>
          </a:p>
          <a:p>
            <a:pPr marL="0" indent="0" defTabSz="914400" eaLnBrk="0" fontAlgn="base" hangingPunct="0">
              <a:lnSpc>
                <a:spcPct val="100000"/>
              </a:lnSpc>
              <a:spcBef>
                <a:spcPct val="0"/>
              </a:spcBef>
              <a:spcAft>
                <a:spcPct val="0"/>
              </a:spcAft>
              <a:buFont typeface="VIA Type Office" panose="02000503000000020004" pitchFamily="2" charset="0"/>
              <a:buNone/>
            </a:pPr>
            <a:r>
              <a:rPr lang="en-US" altLang="en-US" sz="2000">
                <a:solidFill>
                  <a:srgbClr val="313131"/>
                </a:solidFill>
                <a:latin typeface="Menlo"/>
              </a:rPr>
              <a:t>        </a:t>
            </a:r>
            <a:r>
              <a:rPr lang="en-US" altLang="en-US" sz="2000">
                <a:solidFill>
                  <a:srgbClr val="000088"/>
                </a:solidFill>
                <a:latin typeface="Menlo"/>
              </a:rPr>
              <a:t>this</a:t>
            </a:r>
            <a:r>
              <a:rPr lang="en-US" altLang="en-US" sz="2000">
                <a:solidFill>
                  <a:srgbClr val="666600"/>
                </a:solidFill>
                <a:latin typeface="Menlo"/>
              </a:rPr>
              <a:t>.</a:t>
            </a:r>
            <a:r>
              <a:rPr lang="en-US" altLang="en-US" sz="2000">
                <a:solidFill>
                  <a:srgbClr val="313131"/>
                </a:solidFill>
                <a:latin typeface="Menlo"/>
              </a:rPr>
              <a:t>fileName </a:t>
            </a:r>
            <a:r>
              <a:rPr lang="en-US" altLang="en-US" sz="2000">
                <a:solidFill>
                  <a:srgbClr val="666600"/>
                </a:solidFill>
                <a:latin typeface="Menlo"/>
              </a:rPr>
              <a:t>=</a:t>
            </a:r>
            <a:r>
              <a:rPr lang="en-US" altLang="en-US" sz="2000">
                <a:solidFill>
                  <a:srgbClr val="313131"/>
                </a:solidFill>
                <a:latin typeface="Menlo"/>
              </a:rPr>
              <a:t> fileName</a:t>
            </a:r>
            <a:r>
              <a:rPr lang="en-US" altLang="en-US" sz="2000">
                <a:solidFill>
                  <a:srgbClr val="666600"/>
                </a:solidFill>
                <a:latin typeface="Menlo"/>
              </a:rPr>
              <a:t>;</a:t>
            </a:r>
            <a:r>
              <a:rPr lang="en-US" altLang="en-US" sz="2000">
                <a:solidFill>
                  <a:srgbClr val="313131"/>
                </a:solidFill>
                <a:latin typeface="Menlo"/>
              </a:rPr>
              <a:t> </a:t>
            </a:r>
          </a:p>
          <a:p>
            <a:pPr marL="0" indent="0" defTabSz="914400" eaLnBrk="0" fontAlgn="base" hangingPunct="0">
              <a:lnSpc>
                <a:spcPct val="100000"/>
              </a:lnSpc>
              <a:spcBef>
                <a:spcPct val="0"/>
              </a:spcBef>
              <a:spcAft>
                <a:spcPct val="0"/>
              </a:spcAft>
              <a:buFont typeface="VIA Type Office" panose="02000503000000020004" pitchFamily="2" charset="0"/>
              <a:buNone/>
            </a:pPr>
            <a:r>
              <a:rPr lang="en-US" altLang="en-US" sz="2000">
                <a:solidFill>
                  <a:srgbClr val="313131"/>
                </a:solidFill>
                <a:latin typeface="Menlo"/>
              </a:rPr>
              <a:t>        loadFromDisk</a:t>
            </a:r>
            <a:r>
              <a:rPr lang="en-US" altLang="en-US" sz="2000">
                <a:solidFill>
                  <a:srgbClr val="666600"/>
                </a:solidFill>
                <a:latin typeface="Menlo"/>
              </a:rPr>
              <a:t>(</a:t>
            </a:r>
            <a:r>
              <a:rPr lang="en-US" altLang="en-US" sz="2000">
                <a:solidFill>
                  <a:srgbClr val="313131"/>
                </a:solidFill>
                <a:latin typeface="Menlo"/>
              </a:rPr>
              <a:t>fileName</a:t>
            </a:r>
            <a:r>
              <a:rPr lang="en-US" altLang="en-US" sz="2000">
                <a:solidFill>
                  <a:srgbClr val="666600"/>
                </a:solidFill>
                <a:latin typeface="Menlo"/>
              </a:rPr>
              <a:t>);</a:t>
            </a:r>
            <a:r>
              <a:rPr lang="en-US" altLang="en-US" sz="2000">
                <a:solidFill>
                  <a:srgbClr val="313131"/>
                </a:solidFill>
                <a:latin typeface="Menlo"/>
              </a:rPr>
              <a:t> </a:t>
            </a:r>
          </a:p>
          <a:p>
            <a:pPr marL="0" indent="0" defTabSz="914400" eaLnBrk="0" fontAlgn="base" hangingPunct="0">
              <a:lnSpc>
                <a:spcPct val="100000"/>
              </a:lnSpc>
              <a:spcBef>
                <a:spcPct val="0"/>
              </a:spcBef>
              <a:spcAft>
                <a:spcPct val="0"/>
              </a:spcAft>
              <a:buFont typeface="VIA Type Office" panose="02000503000000020004" pitchFamily="2" charset="0"/>
              <a:buNone/>
            </a:pPr>
            <a:r>
              <a:rPr lang="en-US" altLang="en-US" sz="2000">
                <a:solidFill>
                  <a:srgbClr val="313131"/>
                </a:solidFill>
                <a:latin typeface="Menlo"/>
              </a:rPr>
              <a:t>    </a:t>
            </a:r>
            <a:r>
              <a:rPr lang="en-US" altLang="en-US" sz="2000">
                <a:solidFill>
                  <a:srgbClr val="666600"/>
                </a:solidFill>
                <a:latin typeface="Menlo"/>
              </a:rPr>
              <a:t>}</a:t>
            </a:r>
            <a:r>
              <a:rPr lang="en-US" altLang="en-US" sz="2000">
                <a:solidFill>
                  <a:srgbClr val="313131"/>
                </a:solidFill>
                <a:latin typeface="Menlo"/>
              </a:rPr>
              <a:t> </a:t>
            </a:r>
          </a:p>
          <a:p>
            <a:pPr marL="0" indent="0" defTabSz="914400" eaLnBrk="0" fontAlgn="base" hangingPunct="0">
              <a:lnSpc>
                <a:spcPct val="100000"/>
              </a:lnSpc>
              <a:spcBef>
                <a:spcPct val="0"/>
              </a:spcBef>
              <a:spcAft>
                <a:spcPct val="0"/>
              </a:spcAft>
              <a:buFont typeface="VIA Type Office" panose="02000503000000020004" pitchFamily="2" charset="0"/>
              <a:buNone/>
            </a:pPr>
            <a:endParaRPr lang="en-US" altLang="en-US" sz="2000">
              <a:solidFill>
                <a:srgbClr val="313131"/>
              </a:solidFill>
              <a:latin typeface="Menlo"/>
            </a:endParaRPr>
          </a:p>
          <a:p>
            <a:pPr marL="0" indent="0" defTabSz="914400" eaLnBrk="0" fontAlgn="base" hangingPunct="0">
              <a:lnSpc>
                <a:spcPct val="100000"/>
              </a:lnSpc>
              <a:spcBef>
                <a:spcPct val="0"/>
              </a:spcBef>
              <a:spcAft>
                <a:spcPct val="0"/>
              </a:spcAft>
              <a:buFont typeface="VIA Type Office" panose="02000503000000020004" pitchFamily="2" charset="0"/>
              <a:buNone/>
            </a:pPr>
            <a:r>
              <a:rPr lang="en-US" altLang="en-US" sz="2000">
                <a:solidFill>
                  <a:srgbClr val="006666"/>
                </a:solidFill>
                <a:latin typeface="Menlo"/>
              </a:rPr>
              <a:t>    @Override</a:t>
            </a:r>
            <a:r>
              <a:rPr lang="en-US" altLang="en-US" sz="2000">
                <a:solidFill>
                  <a:srgbClr val="313131"/>
                </a:solidFill>
                <a:latin typeface="Menlo"/>
              </a:rPr>
              <a:t> </a:t>
            </a:r>
          </a:p>
          <a:p>
            <a:pPr marL="0" indent="0" defTabSz="914400" eaLnBrk="0" fontAlgn="base" hangingPunct="0">
              <a:lnSpc>
                <a:spcPct val="100000"/>
              </a:lnSpc>
              <a:spcBef>
                <a:spcPct val="0"/>
              </a:spcBef>
              <a:spcAft>
                <a:spcPct val="0"/>
              </a:spcAft>
              <a:buFont typeface="VIA Type Office" panose="02000503000000020004" pitchFamily="2" charset="0"/>
              <a:buNone/>
            </a:pPr>
            <a:r>
              <a:rPr lang="en-US" altLang="en-US" sz="2000">
                <a:solidFill>
                  <a:srgbClr val="000088"/>
                </a:solidFill>
                <a:latin typeface="Menlo"/>
              </a:rPr>
              <a:t>    public</a:t>
            </a:r>
            <a:r>
              <a:rPr lang="en-US" altLang="en-US" sz="2000">
                <a:solidFill>
                  <a:srgbClr val="313131"/>
                </a:solidFill>
                <a:latin typeface="Menlo"/>
              </a:rPr>
              <a:t> </a:t>
            </a:r>
            <a:r>
              <a:rPr lang="en-US" altLang="en-US" sz="2000">
                <a:solidFill>
                  <a:srgbClr val="000088"/>
                </a:solidFill>
                <a:latin typeface="Menlo"/>
              </a:rPr>
              <a:t>void</a:t>
            </a:r>
            <a:r>
              <a:rPr lang="en-US" altLang="en-US" sz="2000">
                <a:solidFill>
                  <a:srgbClr val="313131"/>
                </a:solidFill>
                <a:latin typeface="Menlo"/>
              </a:rPr>
              <a:t> display</a:t>
            </a:r>
            <a:r>
              <a:rPr lang="en-US" altLang="en-US" sz="2000">
                <a:solidFill>
                  <a:srgbClr val="666600"/>
                </a:solidFill>
                <a:latin typeface="Menlo"/>
              </a:rPr>
              <a:t>()</a:t>
            </a:r>
            <a:r>
              <a:rPr lang="en-US" altLang="en-US" sz="2000">
                <a:solidFill>
                  <a:srgbClr val="313131"/>
                </a:solidFill>
                <a:latin typeface="Menlo"/>
              </a:rPr>
              <a:t> </a:t>
            </a:r>
            <a:r>
              <a:rPr lang="en-US" altLang="en-US" sz="2000">
                <a:solidFill>
                  <a:srgbClr val="666600"/>
                </a:solidFill>
                <a:latin typeface="Menlo"/>
              </a:rPr>
              <a:t>{</a:t>
            </a:r>
            <a:r>
              <a:rPr lang="en-US" altLang="en-US" sz="2000">
                <a:solidFill>
                  <a:srgbClr val="313131"/>
                </a:solidFill>
                <a:latin typeface="Menlo"/>
              </a:rPr>
              <a:t> </a:t>
            </a:r>
          </a:p>
          <a:p>
            <a:pPr marL="0" indent="0" defTabSz="914400" eaLnBrk="0" fontAlgn="base" hangingPunct="0">
              <a:lnSpc>
                <a:spcPct val="100000"/>
              </a:lnSpc>
              <a:spcBef>
                <a:spcPct val="0"/>
              </a:spcBef>
              <a:spcAft>
                <a:spcPct val="0"/>
              </a:spcAft>
              <a:buFont typeface="VIA Type Office" panose="02000503000000020004" pitchFamily="2" charset="0"/>
              <a:buNone/>
            </a:pPr>
            <a:r>
              <a:rPr lang="en-US" altLang="en-US" sz="2000">
                <a:solidFill>
                  <a:srgbClr val="313131"/>
                </a:solidFill>
                <a:latin typeface="Menlo"/>
              </a:rPr>
              <a:t>        </a:t>
            </a:r>
            <a:r>
              <a:rPr lang="en-US" altLang="en-US" sz="2000">
                <a:solidFill>
                  <a:srgbClr val="7F0055"/>
                </a:solidFill>
                <a:latin typeface="Menlo"/>
              </a:rPr>
              <a:t>System</a:t>
            </a:r>
            <a:r>
              <a:rPr lang="en-US" altLang="en-US" sz="2000">
                <a:solidFill>
                  <a:srgbClr val="666600"/>
                </a:solidFill>
                <a:latin typeface="Menlo"/>
              </a:rPr>
              <a:t>.</a:t>
            </a:r>
            <a:r>
              <a:rPr lang="en-US" altLang="en-US" sz="2000">
                <a:solidFill>
                  <a:srgbClr val="000088"/>
                </a:solidFill>
                <a:latin typeface="Menlo"/>
              </a:rPr>
              <a:t>out</a:t>
            </a:r>
            <a:r>
              <a:rPr lang="en-US" altLang="en-US" sz="2000">
                <a:solidFill>
                  <a:srgbClr val="666600"/>
                </a:solidFill>
                <a:latin typeface="Menlo"/>
              </a:rPr>
              <a:t>.</a:t>
            </a:r>
            <a:r>
              <a:rPr lang="en-US" altLang="en-US" sz="2000">
                <a:solidFill>
                  <a:srgbClr val="313131"/>
                </a:solidFill>
                <a:latin typeface="Menlo"/>
              </a:rPr>
              <a:t>println</a:t>
            </a:r>
            <a:r>
              <a:rPr lang="en-US" altLang="en-US" sz="2000">
                <a:solidFill>
                  <a:srgbClr val="666600"/>
                </a:solidFill>
                <a:latin typeface="Menlo"/>
              </a:rPr>
              <a:t>(</a:t>
            </a:r>
            <a:r>
              <a:rPr lang="en-US" altLang="en-US" sz="2000">
                <a:solidFill>
                  <a:srgbClr val="008800"/>
                </a:solidFill>
                <a:latin typeface="Menlo"/>
              </a:rPr>
              <a:t>"Displaying "</a:t>
            </a:r>
            <a:r>
              <a:rPr lang="en-US" altLang="en-US" sz="2000">
                <a:solidFill>
                  <a:srgbClr val="313131"/>
                </a:solidFill>
                <a:latin typeface="Menlo"/>
              </a:rPr>
              <a:t> </a:t>
            </a:r>
            <a:r>
              <a:rPr lang="en-US" altLang="en-US" sz="2000">
                <a:solidFill>
                  <a:srgbClr val="666600"/>
                </a:solidFill>
                <a:latin typeface="Menlo"/>
              </a:rPr>
              <a:t>+</a:t>
            </a:r>
            <a:r>
              <a:rPr lang="en-US" altLang="en-US" sz="2000">
                <a:solidFill>
                  <a:srgbClr val="313131"/>
                </a:solidFill>
                <a:latin typeface="Menlo"/>
              </a:rPr>
              <a:t> fileName</a:t>
            </a:r>
            <a:r>
              <a:rPr lang="en-US" altLang="en-US" sz="2000">
                <a:solidFill>
                  <a:srgbClr val="666600"/>
                </a:solidFill>
                <a:latin typeface="Menlo"/>
              </a:rPr>
              <a:t>);</a:t>
            </a:r>
            <a:r>
              <a:rPr lang="en-US" altLang="en-US" sz="2000">
                <a:solidFill>
                  <a:srgbClr val="313131"/>
                </a:solidFill>
                <a:latin typeface="Menlo"/>
              </a:rPr>
              <a:t> </a:t>
            </a:r>
          </a:p>
          <a:p>
            <a:pPr marL="0" indent="0" defTabSz="914400" eaLnBrk="0" fontAlgn="base" hangingPunct="0">
              <a:lnSpc>
                <a:spcPct val="100000"/>
              </a:lnSpc>
              <a:spcBef>
                <a:spcPct val="0"/>
              </a:spcBef>
              <a:spcAft>
                <a:spcPct val="0"/>
              </a:spcAft>
              <a:buFont typeface="VIA Type Office" panose="02000503000000020004" pitchFamily="2" charset="0"/>
              <a:buNone/>
            </a:pPr>
            <a:r>
              <a:rPr lang="en-US" altLang="en-US" sz="2000">
                <a:solidFill>
                  <a:srgbClr val="313131"/>
                </a:solidFill>
                <a:latin typeface="Menlo"/>
              </a:rPr>
              <a:t>    </a:t>
            </a:r>
            <a:r>
              <a:rPr lang="en-US" altLang="en-US" sz="2000">
                <a:solidFill>
                  <a:srgbClr val="666600"/>
                </a:solidFill>
                <a:latin typeface="Menlo"/>
              </a:rPr>
              <a:t>}</a:t>
            </a:r>
            <a:r>
              <a:rPr lang="en-US" altLang="en-US" sz="2000">
                <a:solidFill>
                  <a:srgbClr val="313131"/>
                </a:solidFill>
                <a:latin typeface="Menlo"/>
              </a:rPr>
              <a:t> </a:t>
            </a:r>
          </a:p>
          <a:p>
            <a:pPr marL="0" indent="0" defTabSz="914400" eaLnBrk="0" fontAlgn="base" hangingPunct="0">
              <a:lnSpc>
                <a:spcPct val="100000"/>
              </a:lnSpc>
              <a:spcBef>
                <a:spcPct val="0"/>
              </a:spcBef>
              <a:spcAft>
                <a:spcPct val="0"/>
              </a:spcAft>
              <a:buFont typeface="VIA Type Office" panose="02000503000000020004" pitchFamily="2" charset="0"/>
              <a:buNone/>
            </a:pPr>
            <a:endParaRPr lang="en-US" altLang="en-US" sz="2000">
              <a:solidFill>
                <a:srgbClr val="313131"/>
              </a:solidFill>
              <a:latin typeface="Menlo"/>
            </a:endParaRPr>
          </a:p>
          <a:p>
            <a:pPr marL="0" indent="0" defTabSz="914400" eaLnBrk="0" fontAlgn="base" hangingPunct="0">
              <a:lnSpc>
                <a:spcPct val="100000"/>
              </a:lnSpc>
              <a:spcBef>
                <a:spcPct val="0"/>
              </a:spcBef>
              <a:spcAft>
                <a:spcPct val="0"/>
              </a:spcAft>
              <a:buFont typeface="VIA Type Office" panose="02000503000000020004" pitchFamily="2" charset="0"/>
              <a:buNone/>
            </a:pPr>
            <a:r>
              <a:rPr lang="en-US" altLang="en-US" sz="2000">
                <a:solidFill>
                  <a:srgbClr val="313131"/>
                </a:solidFill>
                <a:latin typeface="Menlo"/>
              </a:rPr>
              <a:t>    </a:t>
            </a:r>
            <a:r>
              <a:rPr lang="en-US" altLang="en-US" sz="2000">
                <a:solidFill>
                  <a:srgbClr val="000088"/>
                </a:solidFill>
                <a:latin typeface="Menlo"/>
              </a:rPr>
              <a:t>private</a:t>
            </a:r>
            <a:r>
              <a:rPr lang="en-US" altLang="en-US" sz="2000">
                <a:solidFill>
                  <a:srgbClr val="313131"/>
                </a:solidFill>
                <a:latin typeface="Menlo"/>
              </a:rPr>
              <a:t> </a:t>
            </a:r>
            <a:r>
              <a:rPr lang="en-US" altLang="en-US" sz="2000">
                <a:solidFill>
                  <a:srgbClr val="000088"/>
                </a:solidFill>
                <a:latin typeface="Menlo"/>
              </a:rPr>
              <a:t>void</a:t>
            </a:r>
            <a:r>
              <a:rPr lang="en-US" altLang="en-US" sz="2000">
                <a:solidFill>
                  <a:srgbClr val="313131"/>
                </a:solidFill>
                <a:latin typeface="Menlo"/>
              </a:rPr>
              <a:t> loadFromDisk</a:t>
            </a:r>
            <a:r>
              <a:rPr lang="en-US" altLang="en-US" sz="2000">
                <a:solidFill>
                  <a:srgbClr val="666600"/>
                </a:solidFill>
                <a:latin typeface="Menlo"/>
              </a:rPr>
              <a:t>(</a:t>
            </a:r>
            <a:r>
              <a:rPr lang="en-US" altLang="en-US" sz="2000">
                <a:solidFill>
                  <a:srgbClr val="7F0055"/>
                </a:solidFill>
                <a:latin typeface="Menlo"/>
              </a:rPr>
              <a:t>String</a:t>
            </a:r>
            <a:r>
              <a:rPr lang="en-US" altLang="en-US" sz="2000">
                <a:solidFill>
                  <a:srgbClr val="313131"/>
                </a:solidFill>
                <a:latin typeface="Menlo"/>
              </a:rPr>
              <a:t> fileName</a:t>
            </a:r>
            <a:r>
              <a:rPr lang="en-US" altLang="en-US" sz="2000">
                <a:solidFill>
                  <a:srgbClr val="666600"/>
                </a:solidFill>
                <a:latin typeface="Menlo"/>
              </a:rPr>
              <a:t>){</a:t>
            </a:r>
            <a:r>
              <a:rPr lang="en-US" altLang="en-US" sz="2000">
                <a:solidFill>
                  <a:srgbClr val="313131"/>
                </a:solidFill>
                <a:latin typeface="Menlo"/>
              </a:rPr>
              <a:t> </a:t>
            </a:r>
          </a:p>
          <a:p>
            <a:pPr marL="0" indent="0" defTabSz="914400" eaLnBrk="0" fontAlgn="base" hangingPunct="0">
              <a:lnSpc>
                <a:spcPct val="100000"/>
              </a:lnSpc>
              <a:spcBef>
                <a:spcPct val="0"/>
              </a:spcBef>
              <a:spcAft>
                <a:spcPct val="0"/>
              </a:spcAft>
              <a:buFont typeface="VIA Type Office" panose="02000503000000020004" pitchFamily="2" charset="0"/>
              <a:buNone/>
            </a:pPr>
            <a:r>
              <a:rPr lang="en-US" altLang="en-US" sz="2000">
                <a:solidFill>
                  <a:srgbClr val="313131"/>
                </a:solidFill>
                <a:latin typeface="Menlo"/>
              </a:rPr>
              <a:t>        </a:t>
            </a:r>
            <a:r>
              <a:rPr lang="en-US" altLang="en-US" sz="2000">
                <a:solidFill>
                  <a:srgbClr val="7F0055"/>
                </a:solidFill>
                <a:latin typeface="Menlo"/>
              </a:rPr>
              <a:t>System</a:t>
            </a:r>
            <a:r>
              <a:rPr lang="en-US" altLang="en-US" sz="2000">
                <a:solidFill>
                  <a:srgbClr val="666600"/>
                </a:solidFill>
                <a:latin typeface="Menlo"/>
              </a:rPr>
              <a:t>.</a:t>
            </a:r>
            <a:r>
              <a:rPr lang="en-US" altLang="en-US" sz="2000">
                <a:solidFill>
                  <a:srgbClr val="000088"/>
                </a:solidFill>
                <a:latin typeface="Menlo"/>
              </a:rPr>
              <a:t>out</a:t>
            </a:r>
            <a:r>
              <a:rPr lang="en-US" altLang="en-US" sz="2000">
                <a:solidFill>
                  <a:srgbClr val="666600"/>
                </a:solidFill>
                <a:latin typeface="Menlo"/>
              </a:rPr>
              <a:t>.</a:t>
            </a:r>
            <a:r>
              <a:rPr lang="en-US" altLang="en-US" sz="2000">
                <a:solidFill>
                  <a:srgbClr val="313131"/>
                </a:solidFill>
                <a:latin typeface="Menlo"/>
              </a:rPr>
              <a:t>println</a:t>
            </a:r>
            <a:r>
              <a:rPr lang="en-US" altLang="en-US" sz="2000">
                <a:solidFill>
                  <a:srgbClr val="666600"/>
                </a:solidFill>
                <a:latin typeface="Menlo"/>
              </a:rPr>
              <a:t>(</a:t>
            </a:r>
            <a:r>
              <a:rPr lang="en-US" altLang="en-US" sz="2000">
                <a:solidFill>
                  <a:srgbClr val="008800"/>
                </a:solidFill>
                <a:latin typeface="Menlo"/>
              </a:rPr>
              <a:t>"Loading "</a:t>
            </a:r>
            <a:r>
              <a:rPr lang="en-US" altLang="en-US" sz="2000">
                <a:solidFill>
                  <a:srgbClr val="313131"/>
                </a:solidFill>
                <a:latin typeface="Menlo"/>
              </a:rPr>
              <a:t> </a:t>
            </a:r>
            <a:r>
              <a:rPr lang="en-US" altLang="en-US" sz="2000">
                <a:solidFill>
                  <a:srgbClr val="666600"/>
                </a:solidFill>
                <a:latin typeface="Menlo"/>
              </a:rPr>
              <a:t>+</a:t>
            </a:r>
            <a:r>
              <a:rPr lang="en-US" altLang="en-US" sz="2000">
                <a:solidFill>
                  <a:srgbClr val="313131"/>
                </a:solidFill>
                <a:latin typeface="Menlo"/>
              </a:rPr>
              <a:t> fileName</a:t>
            </a:r>
            <a:r>
              <a:rPr lang="en-US" altLang="en-US" sz="2000">
                <a:solidFill>
                  <a:srgbClr val="666600"/>
                </a:solidFill>
                <a:latin typeface="Menlo"/>
              </a:rPr>
              <a:t>);</a:t>
            </a:r>
            <a:r>
              <a:rPr lang="en-US" altLang="en-US" sz="2000">
                <a:solidFill>
                  <a:srgbClr val="313131"/>
                </a:solidFill>
                <a:latin typeface="Menlo"/>
              </a:rPr>
              <a:t> </a:t>
            </a:r>
          </a:p>
          <a:p>
            <a:pPr marL="0" indent="0" defTabSz="914400" eaLnBrk="0" fontAlgn="base" hangingPunct="0">
              <a:lnSpc>
                <a:spcPct val="100000"/>
              </a:lnSpc>
              <a:spcBef>
                <a:spcPct val="0"/>
              </a:spcBef>
              <a:spcAft>
                <a:spcPct val="0"/>
              </a:spcAft>
              <a:buFont typeface="VIA Type Office" panose="02000503000000020004" pitchFamily="2" charset="0"/>
              <a:buNone/>
            </a:pPr>
            <a:r>
              <a:rPr lang="en-US" altLang="en-US" sz="2000">
                <a:solidFill>
                  <a:srgbClr val="313131"/>
                </a:solidFill>
                <a:latin typeface="Menlo"/>
              </a:rPr>
              <a:t>    </a:t>
            </a:r>
            <a:r>
              <a:rPr lang="en-US" altLang="en-US" sz="2000">
                <a:solidFill>
                  <a:srgbClr val="666600"/>
                </a:solidFill>
                <a:latin typeface="Menlo"/>
              </a:rPr>
              <a:t>}</a:t>
            </a:r>
            <a:r>
              <a:rPr lang="en-US" altLang="en-US" sz="2000">
                <a:solidFill>
                  <a:srgbClr val="313131"/>
                </a:solidFill>
                <a:latin typeface="Menlo"/>
              </a:rPr>
              <a:t> </a:t>
            </a:r>
          </a:p>
          <a:p>
            <a:pPr marL="0" indent="0" defTabSz="914400" eaLnBrk="0" fontAlgn="base" hangingPunct="0">
              <a:lnSpc>
                <a:spcPct val="100000"/>
              </a:lnSpc>
              <a:spcBef>
                <a:spcPct val="0"/>
              </a:spcBef>
              <a:spcAft>
                <a:spcPct val="0"/>
              </a:spcAft>
              <a:buFont typeface="VIA Type Office" panose="02000503000000020004" pitchFamily="2" charset="0"/>
              <a:buNone/>
            </a:pPr>
            <a:r>
              <a:rPr lang="en-US" altLang="en-US" sz="2000">
                <a:solidFill>
                  <a:srgbClr val="666600"/>
                </a:solidFill>
                <a:latin typeface="Menlo"/>
              </a:rPr>
              <a:t>}</a:t>
            </a:r>
            <a:r>
              <a:rPr lang="en-US" altLang="en-US" sz="1400"/>
              <a:t> </a:t>
            </a:r>
            <a:endParaRPr lang="en-US" altLang="en-US" sz="4800" dirty="0"/>
          </a:p>
        </p:txBody>
      </p:sp>
    </p:spTree>
    <p:extLst>
      <p:ext uri="{BB962C8B-B14F-4D97-AF65-F5344CB8AC3E}">
        <p14:creationId xmlns:p14="http://schemas.microsoft.com/office/powerpoint/2010/main" val="322202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52" y="80351"/>
            <a:ext cx="5064080" cy="683195"/>
          </a:xfrm>
        </p:spPr>
        <p:txBody>
          <a:bodyPr/>
          <a:lstStyle/>
          <a:p>
            <a:r>
              <a:rPr lang="en-US" dirty="0"/>
              <a:t>Example: Image viewer</a:t>
            </a:r>
          </a:p>
        </p:txBody>
      </p:sp>
      <p:sp>
        <p:nvSpPr>
          <p:cNvPr id="16" name="TextBox 15"/>
          <p:cNvSpPr txBox="1"/>
          <p:nvPr/>
        </p:nvSpPr>
        <p:spPr>
          <a:xfrm>
            <a:off x="239167" y="661721"/>
            <a:ext cx="9635651" cy="889474"/>
          </a:xfrm>
          <a:prstGeom prst="rect">
            <a:avLst/>
          </a:prstGeom>
          <a:noFill/>
        </p:spPr>
        <p:txBody>
          <a:bodyPr wrap="none" lIns="0" tIns="0" rIns="0" bIns="0" rtlCol="0">
            <a:spAutoFit/>
          </a:bodyPr>
          <a:lstStyle/>
          <a:p>
            <a:pPr marL="342900" indent="-342900" defTabSz="914400">
              <a:lnSpc>
                <a:spcPct val="83000"/>
              </a:lnSpc>
              <a:spcBef>
                <a:spcPct val="20000"/>
              </a:spcBef>
              <a:buFont typeface="Arial" panose="020B0604020202020204" pitchFamily="34" charset="0"/>
              <a:buChar char="•"/>
            </a:pPr>
            <a:r>
              <a:rPr lang="en-US" sz="2000" spc="-100" dirty="0">
                <a:latin typeface="+mn-lt"/>
              </a:rPr>
              <a:t>Each button represents an Image object </a:t>
            </a:r>
          </a:p>
          <a:p>
            <a:pPr marL="342900" indent="-342900" defTabSz="914400">
              <a:lnSpc>
                <a:spcPct val="83000"/>
              </a:lnSpc>
              <a:spcBef>
                <a:spcPct val="20000"/>
              </a:spcBef>
              <a:buFont typeface="Arial" panose="020B0604020202020204" pitchFamily="34" charset="0"/>
              <a:buChar char="•"/>
            </a:pPr>
            <a:r>
              <a:rPr lang="en-US" sz="2000" spc="-100" dirty="0">
                <a:latin typeface="+mn-lt"/>
              </a:rPr>
              <a:t>Could use </a:t>
            </a:r>
            <a:r>
              <a:rPr lang="en-US" sz="2000" spc="-100" dirty="0" err="1">
                <a:latin typeface="+mn-lt"/>
              </a:rPr>
              <a:t>RealImage</a:t>
            </a:r>
            <a:r>
              <a:rPr lang="en-US" sz="2000" spc="-100" dirty="0">
                <a:latin typeface="+mn-lt"/>
              </a:rPr>
              <a:t> objects, or </a:t>
            </a:r>
            <a:r>
              <a:rPr lang="en-US" sz="2000" spc="-100" dirty="0" err="1">
                <a:latin typeface="+mn-lt"/>
              </a:rPr>
              <a:t>ProxyImage</a:t>
            </a:r>
            <a:r>
              <a:rPr lang="en-US" sz="2000" spc="-100" dirty="0">
                <a:latin typeface="+mn-lt"/>
              </a:rPr>
              <a:t> objects to save resources</a:t>
            </a:r>
          </a:p>
          <a:p>
            <a:pPr marL="342900" indent="-342900" defTabSz="914400">
              <a:lnSpc>
                <a:spcPct val="83000"/>
              </a:lnSpc>
              <a:spcBef>
                <a:spcPct val="20000"/>
              </a:spcBef>
              <a:buFont typeface="Arial" panose="020B0604020202020204" pitchFamily="34" charset="0"/>
              <a:buChar char="•"/>
            </a:pPr>
            <a:r>
              <a:rPr lang="en-US" sz="2000" spc="-100" dirty="0" err="1">
                <a:latin typeface="+mn-lt"/>
              </a:rPr>
              <a:t>ProxyImage</a:t>
            </a:r>
            <a:r>
              <a:rPr lang="en-US" sz="2000" spc="-100" dirty="0">
                <a:latin typeface="+mn-lt"/>
              </a:rPr>
              <a:t> could also have an unload-method, to explicitly clear the image from memory</a:t>
            </a:r>
          </a:p>
        </p:txBody>
      </p:sp>
      <p:grpSp>
        <p:nvGrpSpPr>
          <p:cNvPr id="3" name="Group 2"/>
          <p:cNvGrpSpPr/>
          <p:nvPr/>
        </p:nvGrpSpPr>
        <p:grpSpPr>
          <a:xfrm>
            <a:off x="1823343" y="1691606"/>
            <a:ext cx="8797536" cy="5688632"/>
            <a:chOff x="143768" y="1187549"/>
            <a:chExt cx="9577064" cy="6192688"/>
          </a:xfrm>
        </p:grpSpPr>
        <p:sp>
          <p:nvSpPr>
            <p:cNvPr id="4" name="Rounded Rectangle 3"/>
            <p:cNvSpPr/>
            <p:nvPr/>
          </p:nvSpPr>
          <p:spPr>
            <a:xfrm>
              <a:off x="575816" y="1475581"/>
              <a:ext cx="1440160" cy="432048"/>
            </a:xfrm>
            <a:prstGeom prst="roundRect">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Image 1</a:t>
              </a:r>
            </a:p>
          </p:txBody>
        </p:sp>
        <p:sp>
          <p:nvSpPr>
            <p:cNvPr id="5" name="Rounded Rectangle 4"/>
            <p:cNvSpPr/>
            <p:nvPr/>
          </p:nvSpPr>
          <p:spPr>
            <a:xfrm>
              <a:off x="575816" y="2051645"/>
              <a:ext cx="1440160" cy="432048"/>
            </a:xfrm>
            <a:prstGeom prst="roundRect">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Image 2</a:t>
              </a:r>
            </a:p>
          </p:txBody>
        </p:sp>
        <p:sp>
          <p:nvSpPr>
            <p:cNvPr id="6" name="Rounded Rectangle 5"/>
            <p:cNvSpPr/>
            <p:nvPr/>
          </p:nvSpPr>
          <p:spPr>
            <a:xfrm>
              <a:off x="575816" y="2627709"/>
              <a:ext cx="1440160" cy="432048"/>
            </a:xfrm>
            <a:prstGeom prst="roundRect">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Image 3</a:t>
              </a:r>
            </a:p>
          </p:txBody>
        </p:sp>
        <p:sp>
          <p:nvSpPr>
            <p:cNvPr id="7" name="Rounded Rectangle 6"/>
            <p:cNvSpPr/>
            <p:nvPr/>
          </p:nvSpPr>
          <p:spPr>
            <a:xfrm>
              <a:off x="575816" y="3203773"/>
              <a:ext cx="1440160" cy="432048"/>
            </a:xfrm>
            <a:prstGeom prst="roundRect">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Image 4</a:t>
              </a:r>
            </a:p>
          </p:txBody>
        </p:sp>
        <p:sp>
          <p:nvSpPr>
            <p:cNvPr id="8" name="Rounded Rectangle 7"/>
            <p:cNvSpPr/>
            <p:nvPr/>
          </p:nvSpPr>
          <p:spPr>
            <a:xfrm>
              <a:off x="575816" y="3779837"/>
              <a:ext cx="1440160" cy="432048"/>
            </a:xfrm>
            <a:prstGeom prst="roundRect">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Image 5</a:t>
              </a:r>
            </a:p>
          </p:txBody>
        </p:sp>
        <p:sp>
          <p:nvSpPr>
            <p:cNvPr id="9" name="Rounded Rectangle 8"/>
            <p:cNvSpPr/>
            <p:nvPr/>
          </p:nvSpPr>
          <p:spPr>
            <a:xfrm>
              <a:off x="575816" y="4355901"/>
              <a:ext cx="1440160" cy="432048"/>
            </a:xfrm>
            <a:prstGeom prst="roundRect">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Image 6</a:t>
              </a:r>
            </a:p>
          </p:txBody>
        </p:sp>
        <p:sp>
          <p:nvSpPr>
            <p:cNvPr id="10" name="Rounded Rectangle 9"/>
            <p:cNvSpPr/>
            <p:nvPr/>
          </p:nvSpPr>
          <p:spPr>
            <a:xfrm>
              <a:off x="585109" y="4931965"/>
              <a:ext cx="1440160" cy="432048"/>
            </a:xfrm>
            <a:prstGeom prst="roundRect">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Image 7</a:t>
              </a:r>
            </a:p>
          </p:txBody>
        </p:sp>
        <p:sp>
          <p:nvSpPr>
            <p:cNvPr id="11" name="Rounded Rectangle 10"/>
            <p:cNvSpPr/>
            <p:nvPr/>
          </p:nvSpPr>
          <p:spPr>
            <a:xfrm>
              <a:off x="585109" y="5508029"/>
              <a:ext cx="1440160" cy="432048"/>
            </a:xfrm>
            <a:prstGeom prst="roundRect">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Image 8</a:t>
              </a:r>
            </a:p>
          </p:txBody>
        </p:sp>
        <p:sp>
          <p:nvSpPr>
            <p:cNvPr id="12" name="Rounded Rectangle 11"/>
            <p:cNvSpPr/>
            <p:nvPr/>
          </p:nvSpPr>
          <p:spPr>
            <a:xfrm>
              <a:off x="585109" y="6084093"/>
              <a:ext cx="1440160" cy="432048"/>
            </a:xfrm>
            <a:prstGeom prst="roundRect">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Image 9</a:t>
              </a:r>
            </a:p>
          </p:txBody>
        </p:sp>
        <p:sp>
          <p:nvSpPr>
            <p:cNvPr id="13" name="Rounded Rectangle 12"/>
            <p:cNvSpPr/>
            <p:nvPr/>
          </p:nvSpPr>
          <p:spPr>
            <a:xfrm>
              <a:off x="585109" y="6660157"/>
              <a:ext cx="1440160" cy="432048"/>
            </a:xfrm>
            <a:prstGeom prst="roundRect">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Image 10</a:t>
              </a:r>
            </a:p>
          </p:txBody>
        </p:sp>
        <p:sp>
          <p:nvSpPr>
            <p:cNvPr id="15" name="Rounded Rectangle 14"/>
            <p:cNvSpPr/>
            <p:nvPr/>
          </p:nvSpPr>
          <p:spPr>
            <a:xfrm>
              <a:off x="143768" y="1187549"/>
              <a:ext cx="9577064" cy="6192688"/>
            </a:xfrm>
            <a:prstGeom prst="roundRect">
              <a:avLst>
                <a:gd name="adj" fmla="val 11563"/>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200964CF-BDDF-4092-8EC7-91F6A2804903}"/>
              </a:ext>
            </a:extLst>
          </p:cNvPr>
          <p:cNvPicPr>
            <a:picLocks noChangeAspect="1"/>
          </p:cNvPicPr>
          <p:nvPr/>
        </p:nvPicPr>
        <p:blipFill>
          <a:blip r:embed="rId2"/>
          <a:stretch>
            <a:fillRect/>
          </a:stretch>
        </p:blipFill>
        <p:spPr>
          <a:xfrm>
            <a:off x="5265662" y="1893789"/>
            <a:ext cx="4190529" cy="5434879"/>
          </a:xfrm>
          <a:prstGeom prst="rect">
            <a:avLst/>
          </a:prstGeom>
        </p:spPr>
      </p:pic>
    </p:spTree>
    <p:extLst>
      <p:ext uri="{BB962C8B-B14F-4D97-AF65-F5344CB8AC3E}">
        <p14:creationId xmlns:p14="http://schemas.microsoft.com/office/powerpoint/2010/main" val="2983944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lledresultat for guy with question mark">
            <a:extLst>
              <a:ext uri="{FF2B5EF4-FFF2-40B4-BE49-F238E27FC236}">
                <a16:creationId xmlns:a16="http://schemas.microsoft.com/office/drawing/2014/main" id="{2E4FECC4-0C73-493C-B632-7C9D7F4BFC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6054" y="-1"/>
            <a:ext cx="7725918" cy="755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743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a:t>
            </a:r>
          </a:p>
        </p:txBody>
      </p:sp>
      <p:sp>
        <p:nvSpPr>
          <p:cNvPr id="3" name="Text Placeholder 2"/>
          <p:cNvSpPr>
            <a:spLocks noGrp="1"/>
          </p:cNvSpPr>
          <p:nvPr>
            <p:ph type="body" sz="quarter" idx="10"/>
          </p:nvPr>
        </p:nvSpPr>
        <p:spPr/>
        <p:txBody>
          <a:bodyPr/>
          <a:lstStyle/>
          <a:p>
            <a:r>
              <a:rPr lang="en-US" dirty="0">
                <a:solidFill>
                  <a:schemeClr val="bg1">
                    <a:lumMod val="85000"/>
                  </a:schemeClr>
                </a:solidFill>
              </a:rPr>
              <a:t>What is a proxy</a:t>
            </a:r>
          </a:p>
          <a:p>
            <a:r>
              <a:rPr lang="en-US" dirty="0">
                <a:solidFill>
                  <a:schemeClr val="bg1">
                    <a:lumMod val="85000"/>
                  </a:schemeClr>
                </a:solidFill>
              </a:rPr>
              <a:t>Defining the Proxy design pattern</a:t>
            </a:r>
          </a:p>
          <a:p>
            <a:r>
              <a:rPr lang="en-US" dirty="0">
                <a:solidFill>
                  <a:schemeClr val="bg1">
                    <a:lumMod val="85000"/>
                  </a:schemeClr>
                </a:solidFill>
              </a:rPr>
              <a:t>Proxy pattern structure</a:t>
            </a:r>
          </a:p>
          <a:p>
            <a:r>
              <a:rPr lang="en-US" dirty="0">
                <a:solidFill>
                  <a:schemeClr val="bg1">
                    <a:lumMod val="85000"/>
                  </a:schemeClr>
                </a:solidFill>
              </a:rPr>
              <a:t>Examples of usage</a:t>
            </a:r>
          </a:p>
          <a:p>
            <a:pPr lvl="1"/>
            <a:r>
              <a:rPr lang="en-US" dirty="0">
                <a:solidFill>
                  <a:schemeClr val="bg1">
                    <a:lumMod val="85000"/>
                  </a:schemeClr>
                </a:solidFill>
              </a:rPr>
              <a:t>In general</a:t>
            </a:r>
          </a:p>
          <a:p>
            <a:pPr lvl="1"/>
            <a:r>
              <a:rPr lang="en-US" dirty="0">
                <a:solidFill>
                  <a:schemeClr val="bg1">
                    <a:lumMod val="85000"/>
                  </a:schemeClr>
                </a:solidFill>
              </a:rPr>
              <a:t>RMI</a:t>
            </a:r>
          </a:p>
          <a:p>
            <a:pPr lvl="1"/>
            <a:r>
              <a:rPr lang="en-US" dirty="0">
                <a:solidFill>
                  <a:schemeClr val="bg1">
                    <a:lumMod val="85000"/>
                  </a:schemeClr>
                </a:solidFill>
              </a:rPr>
              <a:t>Image Viewer</a:t>
            </a:r>
          </a:p>
          <a:p>
            <a:pPr lvl="1"/>
            <a:r>
              <a:rPr lang="en-US" dirty="0"/>
              <a:t>Internet</a:t>
            </a:r>
          </a:p>
          <a:p>
            <a:pPr lvl="1"/>
            <a:r>
              <a:rPr lang="en-US" dirty="0"/>
              <a:t>Privilege restrictions</a:t>
            </a:r>
          </a:p>
          <a:p>
            <a:pPr lvl="1"/>
            <a:r>
              <a:rPr lang="en-US" dirty="0"/>
              <a:t>List of examples</a:t>
            </a:r>
          </a:p>
        </p:txBody>
      </p:sp>
    </p:spTree>
    <p:extLst>
      <p:ext uri="{BB962C8B-B14F-4D97-AF65-F5344CB8AC3E}">
        <p14:creationId xmlns:p14="http://schemas.microsoft.com/office/powerpoint/2010/main" val="1536000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C02B-0BA6-4B73-88A5-967CB2D8BB9D}"/>
              </a:ext>
            </a:extLst>
          </p:cNvPr>
          <p:cNvSpPr>
            <a:spLocks noGrp="1"/>
          </p:cNvSpPr>
          <p:nvPr>
            <p:ph type="title"/>
          </p:nvPr>
        </p:nvSpPr>
        <p:spPr/>
        <p:txBody>
          <a:bodyPr/>
          <a:lstStyle/>
          <a:p>
            <a:r>
              <a:rPr lang="en-US" dirty="0"/>
              <a:t>Internet example, use proxy to manage access</a:t>
            </a:r>
          </a:p>
        </p:txBody>
      </p:sp>
      <p:sp>
        <p:nvSpPr>
          <p:cNvPr id="4" name="Cloud 3">
            <a:extLst>
              <a:ext uri="{FF2B5EF4-FFF2-40B4-BE49-F238E27FC236}">
                <a16:creationId xmlns:a16="http://schemas.microsoft.com/office/drawing/2014/main" id="{9DC77994-2A51-4E2C-B569-B09935E4653B}"/>
              </a:ext>
            </a:extLst>
          </p:cNvPr>
          <p:cNvSpPr/>
          <p:nvPr/>
        </p:nvSpPr>
        <p:spPr>
          <a:xfrm>
            <a:off x="8592095" y="1331566"/>
            <a:ext cx="3312368" cy="1512168"/>
          </a:xfrm>
          <a:prstGeom prst="cloud">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Internet</a:t>
            </a:r>
          </a:p>
        </p:txBody>
      </p:sp>
      <p:cxnSp>
        <p:nvCxnSpPr>
          <p:cNvPr id="9" name="Straight Arrow Connector 8">
            <a:extLst>
              <a:ext uri="{FF2B5EF4-FFF2-40B4-BE49-F238E27FC236}">
                <a16:creationId xmlns:a16="http://schemas.microsoft.com/office/drawing/2014/main" id="{5287AFDF-F7CB-4A4F-B6E2-7D12BEBC4927}"/>
              </a:ext>
            </a:extLst>
          </p:cNvPr>
          <p:cNvCxnSpPr>
            <a:cxnSpLocks/>
          </p:cNvCxnSpPr>
          <p:nvPr/>
        </p:nvCxnSpPr>
        <p:spPr>
          <a:xfrm flipV="1">
            <a:off x="6803528" y="2555701"/>
            <a:ext cx="1788567" cy="13265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97863A88-895E-41BD-AFFD-82E40650C5DD}"/>
              </a:ext>
            </a:extLst>
          </p:cNvPr>
          <p:cNvSpPr txBox="1"/>
          <p:nvPr/>
        </p:nvSpPr>
        <p:spPr>
          <a:xfrm rot="19962956">
            <a:off x="6873393" y="3528896"/>
            <a:ext cx="2192267" cy="259302"/>
          </a:xfrm>
          <a:prstGeom prst="rect">
            <a:avLst/>
          </a:prstGeom>
          <a:noFill/>
        </p:spPr>
        <p:txBody>
          <a:bodyPr wrap="none" lIns="0" tIns="0" rIns="0" bIns="0" rtlCol="0">
            <a:spAutoFit/>
          </a:bodyPr>
          <a:lstStyle/>
          <a:p>
            <a:pPr defTabSz="914400">
              <a:lnSpc>
                <a:spcPct val="83000"/>
              </a:lnSpc>
              <a:spcBef>
                <a:spcPct val="20000"/>
              </a:spcBef>
            </a:pPr>
            <a:r>
              <a:rPr lang="en-US" sz="2000" spc="-100" dirty="0">
                <a:latin typeface="Via Light Office" panose="02000503000000020004" pitchFamily="2" charset="0"/>
              </a:rPr>
              <a:t>Access naughty website</a:t>
            </a:r>
          </a:p>
        </p:txBody>
      </p:sp>
      <p:grpSp>
        <p:nvGrpSpPr>
          <p:cNvPr id="5" name="Group 4">
            <a:extLst>
              <a:ext uri="{FF2B5EF4-FFF2-40B4-BE49-F238E27FC236}">
                <a16:creationId xmlns:a16="http://schemas.microsoft.com/office/drawing/2014/main" id="{1554A255-06A7-4D89-A73C-46790DFFD6EC}"/>
              </a:ext>
            </a:extLst>
          </p:cNvPr>
          <p:cNvGrpSpPr/>
          <p:nvPr/>
        </p:nvGrpSpPr>
        <p:grpSpPr>
          <a:xfrm>
            <a:off x="1181502" y="2339677"/>
            <a:ext cx="5210979" cy="4038508"/>
            <a:chOff x="1647652" y="4656773"/>
            <a:chExt cx="3521967" cy="2729524"/>
          </a:xfrm>
        </p:grpSpPr>
        <p:pic>
          <p:nvPicPr>
            <p:cNvPr id="1030" name="Picture 6" descr="Billedresultat for browser clipart">
              <a:extLst>
                <a:ext uri="{FF2B5EF4-FFF2-40B4-BE49-F238E27FC236}">
                  <a16:creationId xmlns:a16="http://schemas.microsoft.com/office/drawing/2014/main" id="{312DC58A-88EB-4C15-B13B-DC5785424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652" y="4656773"/>
              <a:ext cx="3521967" cy="272952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F8C611E-4578-4995-B70D-1622D0DDF785}"/>
                </a:ext>
              </a:extLst>
            </p:cNvPr>
            <p:cNvSpPr txBox="1"/>
            <p:nvPr/>
          </p:nvSpPr>
          <p:spPr>
            <a:xfrm>
              <a:off x="3038896" y="4750276"/>
              <a:ext cx="1262333" cy="204351"/>
            </a:xfrm>
            <a:prstGeom prst="rect">
              <a:avLst/>
            </a:prstGeom>
            <a:noFill/>
          </p:spPr>
          <p:txBody>
            <a:bodyPr wrap="none" lIns="0" tIns="0" rIns="0" bIns="0" rtlCol="0">
              <a:spAutoFit/>
            </a:bodyPr>
            <a:lstStyle/>
            <a:p>
              <a:pPr defTabSz="914400">
                <a:lnSpc>
                  <a:spcPct val="83000"/>
                </a:lnSpc>
                <a:spcBef>
                  <a:spcPct val="20000"/>
                </a:spcBef>
              </a:pPr>
              <a:r>
                <a:rPr lang="en-US" sz="1600" spc="-100" dirty="0">
                  <a:latin typeface="Arial" panose="020B0604020202020204" pitchFamily="34" charset="0"/>
                  <a:cs typeface="Arial" panose="020B0604020202020204" pitchFamily="34" charset="0"/>
                </a:rPr>
                <a:t>thepiratebay.org</a:t>
              </a:r>
            </a:p>
          </p:txBody>
        </p:sp>
      </p:grpSp>
    </p:spTree>
    <p:extLst>
      <p:ext uri="{BB962C8B-B14F-4D97-AF65-F5344CB8AC3E}">
        <p14:creationId xmlns:p14="http://schemas.microsoft.com/office/powerpoint/2010/main" val="213448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7BD10-6506-4E67-AF92-237CA0212D25}"/>
              </a:ext>
            </a:extLst>
          </p:cNvPr>
          <p:cNvSpPr>
            <a:spLocks noGrp="1"/>
          </p:cNvSpPr>
          <p:nvPr>
            <p:ph type="title"/>
          </p:nvPr>
        </p:nvSpPr>
        <p:spPr/>
        <p:txBody>
          <a:bodyPr/>
          <a:lstStyle/>
          <a:p>
            <a:r>
              <a:rPr lang="en-US" dirty="0"/>
              <a:t>New questions about the Adapter pattern?</a:t>
            </a:r>
          </a:p>
        </p:txBody>
      </p:sp>
      <p:sp>
        <p:nvSpPr>
          <p:cNvPr id="3" name="Text Placeholder 2">
            <a:extLst>
              <a:ext uri="{FF2B5EF4-FFF2-40B4-BE49-F238E27FC236}">
                <a16:creationId xmlns:a16="http://schemas.microsoft.com/office/drawing/2014/main" id="{12B820C0-0284-4595-BBFD-FEBD654E1DB0}"/>
              </a:ext>
            </a:extLst>
          </p:cNvPr>
          <p:cNvSpPr>
            <a:spLocks noGrp="1"/>
          </p:cNvSpPr>
          <p:nvPr>
            <p:ph type="body" sz="quarter" idx="10"/>
          </p:nvPr>
        </p:nvSpPr>
        <p:spPr/>
        <p:txBody>
          <a:bodyPr/>
          <a:lstStyle/>
          <a:p>
            <a:r>
              <a:rPr lang="en-US" dirty="0"/>
              <a:t>We’ll come back to it for the next assignment, Tuesday next week</a:t>
            </a:r>
          </a:p>
        </p:txBody>
      </p:sp>
    </p:spTree>
    <p:extLst>
      <p:ext uri="{BB962C8B-B14F-4D97-AF65-F5344CB8AC3E}">
        <p14:creationId xmlns:p14="http://schemas.microsoft.com/office/powerpoint/2010/main" val="2034231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C02B-0BA6-4B73-88A5-967CB2D8BB9D}"/>
              </a:ext>
            </a:extLst>
          </p:cNvPr>
          <p:cNvSpPr>
            <a:spLocks noGrp="1"/>
          </p:cNvSpPr>
          <p:nvPr>
            <p:ph type="title"/>
          </p:nvPr>
        </p:nvSpPr>
        <p:spPr/>
        <p:txBody>
          <a:bodyPr/>
          <a:lstStyle/>
          <a:p>
            <a:r>
              <a:rPr lang="en-US" dirty="0"/>
              <a:t>Internet example, use proxy to manage access</a:t>
            </a:r>
          </a:p>
        </p:txBody>
      </p:sp>
      <p:sp>
        <p:nvSpPr>
          <p:cNvPr id="4" name="Cloud 3">
            <a:extLst>
              <a:ext uri="{FF2B5EF4-FFF2-40B4-BE49-F238E27FC236}">
                <a16:creationId xmlns:a16="http://schemas.microsoft.com/office/drawing/2014/main" id="{9DC77994-2A51-4E2C-B569-B09935E4653B}"/>
              </a:ext>
            </a:extLst>
          </p:cNvPr>
          <p:cNvSpPr/>
          <p:nvPr/>
        </p:nvSpPr>
        <p:spPr>
          <a:xfrm>
            <a:off x="8664103" y="1619597"/>
            <a:ext cx="3312368" cy="1512168"/>
          </a:xfrm>
          <a:prstGeom prst="cloud">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Internet</a:t>
            </a:r>
          </a:p>
        </p:txBody>
      </p:sp>
      <p:cxnSp>
        <p:nvCxnSpPr>
          <p:cNvPr id="9" name="Straight Arrow Connector 8">
            <a:extLst>
              <a:ext uri="{FF2B5EF4-FFF2-40B4-BE49-F238E27FC236}">
                <a16:creationId xmlns:a16="http://schemas.microsoft.com/office/drawing/2014/main" id="{5287AFDF-F7CB-4A4F-B6E2-7D12BEBC4927}"/>
              </a:ext>
            </a:extLst>
          </p:cNvPr>
          <p:cNvCxnSpPr>
            <a:cxnSpLocks/>
          </p:cNvCxnSpPr>
          <p:nvPr/>
        </p:nvCxnSpPr>
        <p:spPr>
          <a:xfrm flipV="1">
            <a:off x="9456191" y="3297502"/>
            <a:ext cx="864096" cy="9863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97863A88-895E-41BD-AFFD-82E40650C5DD}"/>
              </a:ext>
            </a:extLst>
          </p:cNvPr>
          <p:cNvSpPr txBox="1"/>
          <p:nvPr/>
        </p:nvSpPr>
        <p:spPr>
          <a:xfrm rot="21191831">
            <a:off x="6559857" y="4081349"/>
            <a:ext cx="2192267" cy="259302"/>
          </a:xfrm>
          <a:prstGeom prst="rect">
            <a:avLst/>
          </a:prstGeom>
          <a:noFill/>
        </p:spPr>
        <p:txBody>
          <a:bodyPr wrap="none" lIns="0" tIns="0" rIns="0" bIns="0" rtlCol="0">
            <a:spAutoFit/>
          </a:bodyPr>
          <a:lstStyle/>
          <a:p>
            <a:pPr defTabSz="914400">
              <a:lnSpc>
                <a:spcPct val="83000"/>
              </a:lnSpc>
              <a:spcBef>
                <a:spcPct val="20000"/>
              </a:spcBef>
            </a:pPr>
            <a:r>
              <a:rPr lang="en-US" sz="2000" spc="-100" dirty="0">
                <a:latin typeface="Via Light Office" panose="02000503000000020004" pitchFamily="2" charset="0"/>
              </a:rPr>
              <a:t>Access naughty website</a:t>
            </a:r>
          </a:p>
        </p:txBody>
      </p:sp>
      <p:sp>
        <p:nvSpPr>
          <p:cNvPr id="5" name="Rectangle: Rounded Corners 4">
            <a:extLst>
              <a:ext uri="{FF2B5EF4-FFF2-40B4-BE49-F238E27FC236}">
                <a16:creationId xmlns:a16="http://schemas.microsoft.com/office/drawing/2014/main" id="{2D026835-CCA8-4BED-AD45-8535C455C5DC}"/>
              </a:ext>
            </a:extLst>
          </p:cNvPr>
          <p:cNvSpPr/>
          <p:nvPr/>
        </p:nvSpPr>
        <p:spPr>
          <a:xfrm>
            <a:off x="7800007" y="4283893"/>
            <a:ext cx="151216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Proxy</a:t>
            </a:r>
          </a:p>
        </p:txBody>
      </p:sp>
      <p:cxnSp>
        <p:nvCxnSpPr>
          <p:cNvPr id="7" name="Straight Arrow Connector 6">
            <a:extLst>
              <a:ext uri="{FF2B5EF4-FFF2-40B4-BE49-F238E27FC236}">
                <a16:creationId xmlns:a16="http://schemas.microsoft.com/office/drawing/2014/main" id="{B758374E-1EAD-488B-AEC4-E94EA1F890A6}"/>
              </a:ext>
            </a:extLst>
          </p:cNvPr>
          <p:cNvCxnSpPr>
            <a:cxnSpLocks/>
          </p:cNvCxnSpPr>
          <p:nvPr/>
        </p:nvCxnSpPr>
        <p:spPr>
          <a:xfrm flipV="1">
            <a:off x="6645696" y="4599623"/>
            <a:ext cx="1010294" cy="1754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4" name="Group 13">
            <a:extLst>
              <a:ext uri="{FF2B5EF4-FFF2-40B4-BE49-F238E27FC236}">
                <a16:creationId xmlns:a16="http://schemas.microsoft.com/office/drawing/2014/main" id="{6C6B4248-EF1E-43E3-8C79-FE158F9C1D9B}"/>
              </a:ext>
            </a:extLst>
          </p:cNvPr>
          <p:cNvGrpSpPr/>
          <p:nvPr/>
        </p:nvGrpSpPr>
        <p:grpSpPr>
          <a:xfrm>
            <a:off x="1181502" y="2339677"/>
            <a:ext cx="5210979" cy="4038508"/>
            <a:chOff x="1647652" y="4656773"/>
            <a:chExt cx="3521967" cy="2729524"/>
          </a:xfrm>
        </p:grpSpPr>
        <p:pic>
          <p:nvPicPr>
            <p:cNvPr id="15" name="Picture 6" descr="Billedresultat for browser clipart">
              <a:extLst>
                <a:ext uri="{FF2B5EF4-FFF2-40B4-BE49-F238E27FC236}">
                  <a16:creationId xmlns:a16="http://schemas.microsoft.com/office/drawing/2014/main" id="{B6A55B2B-CF6D-42EF-A526-1F2C86C7D5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652" y="4656773"/>
              <a:ext cx="3521967" cy="272952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4B21DC4-1959-4461-8BEE-F5AC55E1C5AE}"/>
                </a:ext>
              </a:extLst>
            </p:cNvPr>
            <p:cNvSpPr txBox="1"/>
            <p:nvPr/>
          </p:nvSpPr>
          <p:spPr>
            <a:xfrm>
              <a:off x="3038896" y="4750276"/>
              <a:ext cx="1262333" cy="204351"/>
            </a:xfrm>
            <a:prstGeom prst="rect">
              <a:avLst/>
            </a:prstGeom>
            <a:noFill/>
          </p:spPr>
          <p:txBody>
            <a:bodyPr wrap="none" lIns="0" tIns="0" rIns="0" bIns="0" rtlCol="0">
              <a:spAutoFit/>
            </a:bodyPr>
            <a:lstStyle/>
            <a:p>
              <a:pPr defTabSz="914400">
                <a:lnSpc>
                  <a:spcPct val="83000"/>
                </a:lnSpc>
                <a:spcBef>
                  <a:spcPct val="20000"/>
                </a:spcBef>
              </a:pPr>
              <a:r>
                <a:rPr lang="en-US" sz="1600" spc="-100" dirty="0">
                  <a:latin typeface="Arial" panose="020B0604020202020204" pitchFamily="34" charset="0"/>
                  <a:cs typeface="Arial" panose="020B0604020202020204" pitchFamily="34" charset="0"/>
                </a:rPr>
                <a:t>thepiratebay.org</a:t>
              </a:r>
            </a:p>
          </p:txBody>
        </p:sp>
      </p:grpSp>
    </p:spTree>
    <p:extLst>
      <p:ext uri="{BB962C8B-B14F-4D97-AF65-F5344CB8AC3E}">
        <p14:creationId xmlns:p14="http://schemas.microsoft.com/office/powerpoint/2010/main" val="1421603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C02B-0BA6-4B73-88A5-967CB2D8BB9D}"/>
              </a:ext>
            </a:extLst>
          </p:cNvPr>
          <p:cNvSpPr>
            <a:spLocks noGrp="1"/>
          </p:cNvSpPr>
          <p:nvPr>
            <p:ph type="title"/>
          </p:nvPr>
        </p:nvSpPr>
        <p:spPr/>
        <p:txBody>
          <a:bodyPr/>
          <a:lstStyle/>
          <a:p>
            <a:r>
              <a:rPr lang="en-US" dirty="0"/>
              <a:t>Internet example, use proxy to manage access</a:t>
            </a:r>
          </a:p>
        </p:txBody>
      </p:sp>
      <p:cxnSp>
        <p:nvCxnSpPr>
          <p:cNvPr id="6" name="Straight Arrow Connector 5">
            <a:extLst>
              <a:ext uri="{FF2B5EF4-FFF2-40B4-BE49-F238E27FC236}">
                <a16:creationId xmlns:a16="http://schemas.microsoft.com/office/drawing/2014/main" id="{0FE0A102-42AD-47FA-8D71-5BB7427D804E}"/>
              </a:ext>
            </a:extLst>
          </p:cNvPr>
          <p:cNvCxnSpPr/>
          <p:nvPr/>
        </p:nvCxnSpPr>
        <p:spPr>
          <a:xfrm flipH="1">
            <a:off x="6668937" y="4820306"/>
            <a:ext cx="1080120" cy="13029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DC1FF89D-5CBC-409C-B594-1BC8569B0B38}"/>
              </a:ext>
            </a:extLst>
          </p:cNvPr>
          <p:cNvSpPr txBox="1"/>
          <p:nvPr/>
        </p:nvSpPr>
        <p:spPr>
          <a:xfrm rot="20975696">
            <a:off x="6730328" y="4994501"/>
            <a:ext cx="1008289" cy="207429"/>
          </a:xfrm>
          <a:prstGeom prst="rect">
            <a:avLst/>
          </a:prstGeom>
          <a:noFill/>
        </p:spPr>
        <p:txBody>
          <a:bodyPr wrap="none" lIns="0" tIns="0" rIns="0" bIns="0" rtlCol="0">
            <a:spAutoFit/>
          </a:bodyPr>
          <a:lstStyle/>
          <a:p>
            <a:pPr defTabSz="914400">
              <a:lnSpc>
                <a:spcPct val="83000"/>
              </a:lnSpc>
              <a:spcBef>
                <a:spcPct val="20000"/>
              </a:spcBef>
            </a:pPr>
            <a:r>
              <a:rPr lang="en-US" sz="1600" spc="-100" dirty="0">
                <a:latin typeface="Via Light Office" panose="02000503000000020004" pitchFamily="2" charset="0"/>
              </a:rPr>
              <a:t>Access denied</a:t>
            </a:r>
          </a:p>
        </p:txBody>
      </p:sp>
      <p:sp>
        <p:nvSpPr>
          <p:cNvPr id="12" name="Cloud 11">
            <a:extLst>
              <a:ext uri="{FF2B5EF4-FFF2-40B4-BE49-F238E27FC236}">
                <a16:creationId xmlns:a16="http://schemas.microsoft.com/office/drawing/2014/main" id="{9FDE9FFA-C6B2-443D-865A-2123E099C66A}"/>
              </a:ext>
            </a:extLst>
          </p:cNvPr>
          <p:cNvSpPr/>
          <p:nvPr/>
        </p:nvSpPr>
        <p:spPr>
          <a:xfrm>
            <a:off x="8664103" y="1619597"/>
            <a:ext cx="3312368" cy="1512168"/>
          </a:xfrm>
          <a:prstGeom prst="cloud">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Internet</a:t>
            </a:r>
          </a:p>
        </p:txBody>
      </p:sp>
      <p:sp>
        <p:nvSpPr>
          <p:cNvPr id="15" name="TextBox 14">
            <a:extLst>
              <a:ext uri="{FF2B5EF4-FFF2-40B4-BE49-F238E27FC236}">
                <a16:creationId xmlns:a16="http://schemas.microsoft.com/office/drawing/2014/main" id="{2DACCE25-D33F-4C63-A3DD-0853179E68BD}"/>
              </a:ext>
            </a:extLst>
          </p:cNvPr>
          <p:cNvSpPr txBox="1"/>
          <p:nvPr/>
        </p:nvSpPr>
        <p:spPr>
          <a:xfrm rot="21191831">
            <a:off x="6559857" y="4081349"/>
            <a:ext cx="2192267" cy="259302"/>
          </a:xfrm>
          <a:prstGeom prst="rect">
            <a:avLst/>
          </a:prstGeom>
          <a:noFill/>
        </p:spPr>
        <p:txBody>
          <a:bodyPr wrap="none" lIns="0" tIns="0" rIns="0" bIns="0" rtlCol="0">
            <a:spAutoFit/>
          </a:bodyPr>
          <a:lstStyle/>
          <a:p>
            <a:pPr defTabSz="914400">
              <a:lnSpc>
                <a:spcPct val="83000"/>
              </a:lnSpc>
              <a:spcBef>
                <a:spcPct val="20000"/>
              </a:spcBef>
            </a:pPr>
            <a:r>
              <a:rPr lang="en-US" sz="2000" spc="-100" dirty="0">
                <a:latin typeface="Via Light Office" panose="02000503000000020004" pitchFamily="2" charset="0"/>
              </a:rPr>
              <a:t>Access naughty website</a:t>
            </a:r>
          </a:p>
        </p:txBody>
      </p:sp>
      <p:sp>
        <p:nvSpPr>
          <p:cNvPr id="16" name="Rectangle: Rounded Corners 15">
            <a:extLst>
              <a:ext uri="{FF2B5EF4-FFF2-40B4-BE49-F238E27FC236}">
                <a16:creationId xmlns:a16="http://schemas.microsoft.com/office/drawing/2014/main" id="{1D2F1EFD-E64F-46E1-858B-C2F7D75C624F}"/>
              </a:ext>
            </a:extLst>
          </p:cNvPr>
          <p:cNvSpPr/>
          <p:nvPr/>
        </p:nvSpPr>
        <p:spPr>
          <a:xfrm>
            <a:off x="7800007" y="4283893"/>
            <a:ext cx="151216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Proxy</a:t>
            </a:r>
          </a:p>
        </p:txBody>
      </p:sp>
      <p:cxnSp>
        <p:nvCxnSpPr>
          <p:cNvPr id="17" name="Straight Arrow Connector 16">
            <a:extLst>
              <a:ext uri="{FF2B5EF4-FFF2-40B4-BE49-F238E27FC236}">
                <a16:creationId xmlns:a16="http://schemas.microsoft.com/office/drawing/2014/main" id="{82E17AF3-7437-4D58-8CB5-4CAA24C2203E}"/>
              </a:ext>
            </a:extLst>
          </p:cNvPr>
          <p:cNvCxnSpPr>
            <a:cxnSpLocks/>
          </p:cNvCxnSpPr>
          <p:nvPr/>
        </p:nvCxnSpPr>
        <p:spPr>
          <a:xfrm flipV="1">
            <a:off x="6645696" y="4599623"/>
            <a:ext cx="1010294" cy="1754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8" name="Group 17">
            <a:extLst>
              <a:ext uri="{FF2B5EF4-FFF2-40B4-BE49-F238E27FC236}">
                <a16:creationId xmlns:a16="http://schemas.microsoft.com/office/drawing/2014/main" id="{1C2B8214-9DE8-44D9-93A3-58C15427D026}"/>
              </a:ext>
            </a:extLst>
          </p:cNvPr>
          <p:cNvGrpSpPr/>
          <p:nvPr/>
        </p:nvGrpSpPr>
        <p:grpSpPr>
          <a:xfrm>
            <a:off x="1181502" y="2339677"/>
            <a:ext cx="5210979" cy="4038508"/>
            <a:chOff x="1647652" y="4656773"/>
            <a:chExt cx="3521967" cy="2729524"/>
          </a:xfrm>
        </p:grpSpPr>
        <p:pic>
          <p:nvPicPr>
            <p:cNvPr id="19" name="Picture 6" descr="Billedresultat for browser clipart">
              <a:extLst>
                <a:ext uri="{FF2B5EF4-FFF2-40B4-BE49-F238E27FC236}">
                  <a16:creationId xmlns:a16="http://schemas.microsoft.com/office/drawing/2014/main" id="{8BAE9ABE-78FC-49F0-A8C0-4ADBC25FA8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652" y="4656773"/>
              <a:ext cx="3521967" cy="272952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B85A67D-B477-4DB7-893D-CBCEEA88D412}"/>
                </a:ext>
              </a:extLst>
            </p:cNvPr>
            <p:cNvSpPr txBox="1"/>
            <p:nvPr/>
          </p:nvSpPr>
          <p:spPr>
            <a:xfrm>
              <a:off x="3038896" y="4750276"/>
              <a:ext cx="1262333" cy="204351"/>
            </a:xfrm>
            <a:prstGeom prst="rect">
              <a:avLst/>
            </a:prstGeom>
            <a:noFill/>
          </p:spPr>
          <p:txBody>
            <a:bodyPr wrap="none" lIns="0" tIns="0" rIns="0" bIns="0" rtlCol="0">
              <a:spAutoFit/>
            </a:bodyPr>
            <a:lstStyle/>
            <a:p>
              <a:pPr defTabSz="914400">
                <a:lnSpc>
                  <a:spcPct val="83000"/>
                </a:lnSpc>
                <a:spcBef>
                  <a:spcPct val="20000"/>
                </a:spcBef>
              </a:pPr>
              <a:r>
                <a:rPr lang="en-US" sz="1600" spc="-100" dirty="0">
                  <a:latin typeface="Arial" panose="020B0604020202020204" pitchFamily="34" charset="0"/>
                  <a:cs typeface="Arial" panose="020B0604020202020204" pitchFamily="34" charset="0"/>
                </a:rPr>
                <a:t>thepiratebay.org</a:t>
              </a:r>
            </a:p>
          </p:txBody>
        </p:sp>
      </p:grpSp>
    </p:spTree>
    <p:extLst>
      <p:ext uri="{BB962C8B-B14F-4D97-AF65-F5344CB8AC3E}">
        <p14:creationId xmlns:p14="http://schemas.microsoft.com/office/powerpoint/2010/main" val="3731296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7D6DF2-6433-45DD-90A6-215A54737542}"/>
              </a:ext>
            </a:extLst>
          </p:cNvPr>
          <p:cNvPicPr>
            <a:picLocks noChangeAspect="1"/>
          </p:cNvPicPr>
          <p:nvPr/>
        </p:nvPicPr>
        <p:blipFill>
          <a:blip r:embed="rId2"/>
          <a:stretch>
            <a:fillRect/>
          </a:stretch>
        </p:blipFill>
        <p:spPr>
          <a:xfrm>
            <a:off x="1679576" y="1503373"/>
            <a:ext cx="9412013" cy="4563112"/>
          </a:xfrm>
          <a:prstGeom prst="rect">
            <a:avLst/>
          </a:prstGeom>
          <a:ln>
            <a:solidFill>
              <a:schemeClr val="tx1"/>
            </a:solidFill>
          </a:ln>
        </p:spPr>
      </p:pic>
      <p:pic>
        <p:nvPicPr>
          <p:cNvPr id="4" name="Picture 3">
            <a:extLst>
              <a:ext uri="{FF2B5EF4-FFF2-40B4-BE49-F238E27FC236}">
                <a16:creationId xmlns:a16="http://schemas.microsoft.com/office/drawing/2014/main" id="{4528426B-1654-4BF8-9BA1-76ED4B3F9859}"/>
              </a:ext>
            </a:extLst>
          </p:cNvPr>
          <p:cNvPicPr>
            <a:picLocks noChangeAspect="1"/>
          </p:cNvPicPr>
          <p:nvPr/>
        </p:nvPicPr>
        <p:blipFill>
          <a:blip r:embed="rId3"/>
          <a:stretch>
            <a:fillRect/>
          </a:stretch>
        </p:blipFill>
        <p:spPr>
          <a:xfrm>
            <a:off x="1698724" y="31092"/>
            <a:ext cx="4001058" cy="1133633"/>
          </a:xfrm>
          <a:prstGeom prst="rect">
            <a:avLst/>
          </a:prstGeom>
          <a:ln>
            <a:solidFill>
              <a:schemeClr val="tx1"/>
            </a:solidFill>
          </a:ln>
        </p:spPr>
      </p:pic>
      <p:pic>
        <p:nvPicPr>
          <p:cNvPr id="5" name="Picture 4">
            <a:extLst>
              <a:ext uri="{FF2B5EF4-FFF2-40B4-BE49-F238E27FC236}">
                <a16:creationId xmlns:a16="http://schemas.microsoft.com/office/drawing/2014/main" id="{E6DB717F-753A-47A1-B5B4-14BC46E54A90}"/>
              </a:ext>
            </a:extLst>
          </p:cNvPr>
          <p:cNvPicPr>
            <a:picLocks noChangeAspect="1"/>
          </p:cNvPicPr>
          <p:nvPr/>
        </p:nvPicPr>
        <p:blipFill>
          <a:blip r:embed="rId4"/>
          <a:stretch>
            <a:fillRect/>
          </a:stretch>
        </p:blipFill>
        <p:spPr>
          <a:xfrm>
            <a:off x="6187201" y="55822"/>
            <a:ext cx="5553850" cy="1428949"/>
          </a:xfrm>
          <a:prstGeom prst="rect">
            <a:avLst/>
          </a:prstGeom>
          <a:ln>
            <a:solidFill>
              <a:schemeClr val="tx1"/>
            </a:solidFill>
          </a:ln>
        </p:spPr>
      </p:pic>
      <p:pic>
        <p:nvPicPr>
          <p:cNvPr id="8" name="Picture 7">
            <a:extLst>
              <a:ext uri="{FF2B5EF4-FFF2-40B4-BE49-F238E27FC236}">
                <a16:creationId xmlns:a16="http://schemas.microsoft.com/office/drawing/2014/main" id="{5EE7F4D6-FB9B-4257-A8F3-E959C22A5F36}"/>
              </a:ext>
            </a:extLst>
          </p:cNvPr>
          <p:cNvPicPr>
            <a:picLocks noChangeAspect="1"/>
          </p:cNvPicPr>
          <p:nvPr/>
        </p:nvPicPr>
        <p:blipFill>
          <a:blip r:embed="rId5"/>
          <a:stretch>
            <a:fillRect/>
          </a:stretch>
        </p:blipFill>
        <p:spPr>
          <a:xfrm>
            <a:off x="4919688" y="5508029"/>
            <a:ext cx="4305901" cy="1457528"/>
          </a:xfrm>
          <a:prstGeom prst="rect">
            <a:avLst/>
          </a:prstGeom>
          <a:ln>
            <a:solidFill>
              <a:schemeClr val="tx1"/>
            </a:solidFill>
          </a:ln>
        </p:spPr>
      </p:pic>
      <p:pic>
        <p:nvPicPr>
          <p:cNvPr id="10" name="Picture 9">
            <a:extLst>
              <a:ext uri="{FF2B5EF4-FFF2-40B4-BE49-F238E27FC236}">
                <a16:creationId xmlns:a16="http://schemas.microsoft.com/office/drawing/2014/main" id="{3ADE0A85-C24B-42A8-A63B-4E9BADE2D9ED}"/>
              </a:ext>
            </a:extLst>
          </p:cNvPr>
          <p:cNvPicPr>
            <a:picLocks noChangeAspect="1"/>
          </p:cNvPicPr>
          <p:nvPr/>
        </p:nvPicPr>
        <p:blipFill>
          <a:blip r:embed="rId6"/>
          <a:stretch>
            <a:fillRect/>
          </a:stretch>
        </p:blipFill>
        <p:spPr>
          <a:xfrm>
            <a:off x="8406837" y="6622609"/>
            <a:ext cx="3334215" cy="685896"/>
          </a:xfrm>
          <a:prstGeom prst="rect">
            <a:avLst/>
          </a:prstGeom>
          <a:ln>
            <a:solidFill>
              <a:schemeClr val="tx1"/>
            </a:solidFill>
          </a:ln>
        </p:spPr>
      </p:pic>
    </p:spTree>
    <p:extLst>
      <p:ext uri="{BB962C8B-B14F-4D97-AF65-F5344CB8AC3E}">
        <p14:creationId xmlns:p14="http://schemas.microsoft.com/office/powerpoint/2010/main" val="301779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Relateret billede">
            <a:extLst>
              <a:ext uri="{FF2B5EF4-FFF2-40B4-BE49-F238E27FC236}">
                <a16:creationId xmlns:a16="http://schemas.microsoft.com/office/drawing/2014/main" id="{CEC20FB2-BB61-40C7-A579-483A2ECEC5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870" y="613969"/>
            <a:ext cx="6350039" cy="6331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100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 restrictions example</a:t>
            </a:r>
          </a:p>
        </p:txBody>
      </p:sp>
      <p:sp>
        <p:nvSpPr>
          <p:cNvPr id="12" name="Rectangle 11">
            <a:extLst>
              <a:ext uri="{FF2B5EF4-FFF2-40B4-BE49-F238E27FC236}">
                <a16:creationId xmlns:a16="http://schemas.microsoft.com/office/drawing/2014/main" id="{9EBFA62E-4A8D-429A-90DE-44F2CE4D2EA0}"/>
              </a:ext>
            </a:extLst>
          </p:cNvPr>
          <p:cNvSpPr/>
          <p:nvPr/>
        </p:nvSpPr>
        <p:spPr>
          <a:xfrm>
            <a:off x="959247" y="6156101"/>
            <a:ext cx="8892988" cy="398892"/>
          </a:xfrm>
          <a:prstGeom prst="rect">
            <a:avLst/>
          </a:prstGeom>
        </p:spPr>
        <p:txBody>
          <a:bodyPr wrap="square">
            <a:spAutoFit/>
          </a:bodyPr>
          <a:lstStyle/>
          <a:p>
            <a:pPr marL="342900" indent="-342900" defTabSz="914400">
              <a:lnSpc>
                <a:spcPct val="83000"/>
              </a:lnSpc>
              <a:spcBef>
                <a:spcPct val="20000"/>
              </a:spcBef>
              <a:buFont typeface="Arial" panose="020B0604020202020204" pitchFamily="34" charset="0"/>
              <a:buChar char="•"/>
            </a:pPr>
            <a:r>
              <a:rPr lang="en-US" sz="2400" spc="-100" dirty="0"/>
              <a:t>Logic is performed in the Model</a:t>
            </a:r>
          </a:p>
        </p:txBody>
      </p:sp>
      <p:grpSp>
        <p:nvGrpSpPr>
          <p:cNvPr id="13" name="Group 12">
            <a:extLst>
              <a:ext uri="{FF2B5EF4-FFF2-40B4-BE49-F238E27FC236}">
                <a16:creationId xmlns:a16="http://schemas.microsoft.com/office/drawing/2014/main" id="{FD52ACB5-1058-4CB8-8A03-6ECA69230FA1}"/>
              </a:ext>
            </a:extLst>
          </p:cNvPr>
          <p:cNvGrpSpPr/>
          <p:nvPr/>
        </p:nvGrpSpPr>
        <p:grpSpPr>
          <a:xfrm>
            <a:off x="2975471" y="1115541"/>
            <a:ext cx="7769981" cy="4536504"/>
            <a:chOff x="2118258" y="1115541"/>
            <a:chExt cx="7769981" cy="4536504"/>
          </a:xfrm>
        </p:grpSpPr>
        <p:sp>
          <p:nvSpPr>
            <p:cNvPr id="14" name="Rounded Rectangle 3">
              <a:extLst>
                <a:ext uri="{FF2B5EF4-FFF2-40B4-BE49-F238E27FC236}">
                  <a16:creationId xmlns:a16="http://schemas.microsoft.com/office/drawing/2014/main" id="{03FB67ED-D898-41ED-BF8A-346A944671B8}"/>
                </a:ext>
              </a:extLst>
            </p:cNvPr>
            <p:cNvSpPr/>
            <p:nvPr/>
          </p:nvSpPr>
          <p:spPr>
            <a:xfrm>
              <a:off x="2118258" y="1115541"/>
              <a:ext cx="7769981" cy="4536504"/>
            </a:xfrm>
            <a:prstGeom prst="roundRect">
              <a:avLst>
                <a:gd name="adj" fmla="val 88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4">
              <a:extLst>
                <a:ext uri="{FF2B5EF4-FFF2-40B4-BE49-F238E27FC236}">
                  <a16:creationId xmlns:a16="http://schemas.microsoft.com/office/drawing/2014/main" id="{6CF99BDF-CBCF-407D-BC52-9E5309BF540B}"/>
                </a:ext>
              </a:extLst>
            </p:cNvPr>
            <p:cNvSpPr/>
            <p:nvPr/>
          </p:nvSpPr>
          <p:spPr>
            <a:xfrm>
              <a:off x="2550306" y="1619597"/>
              <a:ext cx="3816424" cy="25922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This could be a text field displaying some text, perhaps a very interesting and thought-provoking statement. But probably not.</a:t>
              </a:r>
            </a:p>
          </p:txBody>
        </p:sp>
        <p:sp>
          <p:nvSpPr>
            <p:cNvPr id="16" name="Rounded Rectangle 5">
              <a:extLst>
                <a:ext uri="{FF2B5EF4-FFF2-40B4-BE49-F238E27FC236}">
                  <a16:creationId xmlns:a16="http://schemas.microsoft.com/office/drawing/2014/main" id="{1D25FBAE-E4D0-46D6-9092-F714CB337491}"/>
                </a:ext>
              </a:extLst>
            </p:cNvPr>
            <p:cNvSpPr/>
            <p:nvPr/>
          </p:nvSpPr>
          <p:spPr>
            <a:xfrm>
              <a:off x="6942794" y="1763613"/>
              <a:ext cx="2592288" cy="504056"/>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 stuff</a:t>
              </a:r>
            </a:p>
          </p:txBody>
        </p:sp>
        <p:sp>
          <p:nvSpPr>
            <p:cNvPr id="17" name="Rounded Rectangle 6">
              <a:extLst>
                <a:ext uri="{FF2B5EF4-FFF2-40B4-BE49-F238E27FC236}">
                  <a16:creationId xmlns:a16="http://schemas.microsoft.com/office/drawing/2014/main" id="{133D0C9A-5A35-4144-9704-736F0B971094}"/>
                </a:ext>
              </a:extLst>
            </p:cNvPr>
            <p:cNvSpPr/>
            <p:nvPr/>
          </p:nvSpPr>
          <p:spPr>
            <a:xfrm>
              <a:off x="6942794" y="2519697"/>
              <a:ext cx="2592288" cy="504056"/>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 other stuff</a:t>
              </a:r>
            </a:p>
          </p:txBody>
        </p:sp>
        <p:sp>
          <p:nvSpPr>
            <p:cNvPr id="18" name="Rounded Rectangle 7">
              <a:extLst>
                <a:ext uri="{FF2B5EF4-FFF2-40B4-BE49-F238E27FC236}">
                  <a16:creationId xmlns:a16="http://schemas.microsoft.com/office/drawing/2014/main" id="{0AFE40E3-7E5B-4B1F-B6B2-237AE7F2F932}"/>
                </a:ext>
              </a:extLst>
            </p:cNvPr>
            <p:cNvSpPr/>
            <p:nvPr/>
          </p:nvSpPr>
          <p:spPr>
            <a:xfrm>
              <a:off x="6942794" y="3275781"/>
              <a:ext cx="2592288" cy="504056"/>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Maybe do stuff?</a:t>
              </a:r>
            </a:p>
          </p:txBody>
        </p:sp>
        <p:sp>
          <p:nvSpPr>
            <p:cNvPr id="19" name="Rounded Rectangle 8">
              <a:extLst>
                <a:ext uri="{FF2B5EF4-FFF2-40B4-BE49-F238E27FC236}">
                  <a16:creationId xmlns:a16="http://schemas.microsoft.com/office/drawing/2014/main" id="{93EF1E18-A261-4D84-BDCC-5C73DD42BBC4}"/>
                </a:ext>
              </a:extLst>
            </p:cNvPr>
            <p:cNvSpPr/>
            <p:nvPr/>
          </p:nvSpPr>
          <p:spPr>
            <a:xfrm>
              <a:off x="6942794" y="4001265"/>
              <a:ext cx="2592288" cy="570660"/>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This will probably do stuff</a:t>
              </a:r>
            </a:p>
          </p:txBody>
        </p:sp>
      </p:grpSp>
    </p:spTree>
    <p:extLst>
      <p:ext uri="{BB962C8B-B14F-4D97-AF65-F5344CB8AC3E}">
        <p14:creationId xmlns:p14="http://schemas.microsoft.com/office/powerpoint/2010/main" val="1694767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 restrictions example</a:t>
            </a:r>
          </a:p>
        </p:txBody>
      </p:sp>
      <p:grpSp>
        <p:nvGrpSpPr>
          <p:cNvPr id="3" name="Group 2">
            <a:extLst>
              <a:ext uri="{FF2B5EF4-FFF2-40B4-BE49-F238E27FC236}">
                <a16:creationId xmlns:a16="http://schemas.microsoft.com/office/drawing/2014/main" id="{676EC1D3-D503-47BE-B3B0-17F57640B8C7}"/>
              </a:ext>
            </a:extLst>
          </p:cNvPr>
          <p:cNvGrpSpPr/>
          <p:nvPr/>
        </p:nvGrpSpPr>
        <p:grpSpPr>
          <a:xfrm>
            <a:off x="32251" y="1115541"/>
            <a:ext cx="7769981" cy="4536504"/>
            <a:chOff x="2118258" y="1115541"/>
            <a:chExt cx="7769981" cy="4536504"/>
          </a:xfrm>
        </p:grpSpPr>
        <p:sp>
          <p:nvSpPr>
            <p:cNvPr id="4" name="Rounded Rectangle 3"/>
            <p:cNvSpPr/>
            <p:nvPr/>
          </p:nvSpPr>
          <p:spPr>
            <a:xfrm>
              <a:off x="2118258" y="1115541"/>
              <a:ext cx="7769981" cy="4536504"/>
            </a:xfrm>
            <a:prstGeom prst="roundRect">
              <a:avLst>
                <a:gd name="adj" fmla="val 88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550306" y="1619597"/>
              <a:ext cx="3816424" cy="25922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This could be a text field displaying some text, perhaps a very interesting and thought-provoking statement. But probably not.</a:t>
              </a:r>
            </a:p>
          </p:txBody>
        </p:sp>
        <p:sp>
          <p:nvSpPr>
            <p:cNvPr id="6" name="Rounded Rectangle 5"/>
            <p:cNvSpPr/>
            <p:nvPr/>
          </p:nvSpPr>
          <p:spPr>
            <a:xfrm>
              <a:off x="6942794" y="1763613"/>
              <a:ext cx="2592288" cy="504056"/>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 stuff</a:t>
              </a:r>
            </a:p>
          </p:txBody>
        </p:sp>
        <p:sp>
          <p:nvSpPr>
            <p:cNvPr id="7" name="Rounded Rectangle 6"/>
            <p:cNvSpPr/>
            <p:nvPr/>
          </p:nvSpPr>
          <p:spPr>
            <a:xfrm>
              <a:off x="6942794" y="2519697"/>
              <a:ext cx="2592288" cy="504056"/>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 other stuff</a:t>
              </a:r>
            </a:p>
          </p:txBody>
        </p:sp>
        <p:sp>
          <p:nvSpPr>
            <p:cNvPr id="8" name="Rounded Rectangle 7"/>
            <p:cNvSpPr/>
            <p:nvPr/>
          </p:nvSpPr>
          <p:spPr>
            <a:xfrm>
              <a:off x="6942794" y="3275781"/>
              <a:ext cx="2592288" cy="504056"/>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Maybe do stuff?</a:t>
              </a:r>
            </a:p>
          </p:txBody>
        </p:sp>
        <p:sp>
          <p:nvSpPr>
            <p:cNvPr id="9" name="Rounded Rectangle 8"/>
            <p:cNvSpPr/>
            <p:nvPr/>
          </p:nvSpPr>
          <p:spPr>
            <a:xfrm>
              <a:off x="6942794" y="4001265"/>
              <a:ext cx="2592288" cy="570660"/>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This will probably do stuff</a:t>
              </a:r>
            </a:p>
          </p:txBody>
        </p:sp>
      </p:grpSp>
      <p:sp>
        <p:nvSpPr>
          <p:cNvPr id="11" name="Rectangle 10"/>
          <p:cNvSpPr/>
          <p:nvPr/>
        </p:nvSpPr>
        <p:spPr>
          <a:xfrm>
            <a:off x="959247" y="6156101"/>
            <a:ext cx="8892988" cy="398892"/>
          </a:xfrm>
          <a:prstGeom prst="rect">
            <a:avLst/>
          </a:prstGeom>
        </p:spPr>
        <p:txBody>
          <a:bodyPr wrap="square">
            <a:spAutoFit/>
          </a:bodyPr>
          <a:lstStyle/>
          <a:p>
            <a:pPr marL="342900" indent="-342900" defTabSz="914400">
              <a:lnSpc>
                <a:spcPct val="83000"/>
              </a:lnSpc>
              <a:spcBef>
                <a:spcPct val="20000"/>
              </a:spcBef>
              <a:buFont typeface="Arial" panose="020B0604020202020204" pitchFamily="34" charset="0"/>
              <a:buChar char="•"/>
            </a:pPr>
            <a:r>
              <a:rPr lang="en-US" sz="2400" spc="-100" dirty="0"/>
              <a:t>Logic is performed in the Model</a:t>
            </a:r>
          </a:p>
        </p:txBody>
      </p:sp>
      <p:pic>
        <p:nvPicPr>
          <p:cNvPr id="10" name="Picture 9">
            <a:extLst>
              <a:ext uri="{FF2B5EF4-FFF2-40B4-BE49-F238E27FC236}">
                <a16:creationId xmlns:a16="http://schemas.microsoft.com/office/drawing/2014/main" id="{985C7590-11C9-41A1-9CBA-0FDACD727260}"/>
              </a:ext>
            </a:extLst>
          </p:cNvPr>
          <p:cNvPicPr>
            <a:picLocks noChangeAspect="1"/>
          </p:cNvPicPr>
          <p:nvPr/>
        </p:nvPicPr>
        <p:blipFill>
          <a:blip r:embed="rId2"/>
          <a:stretch>
            <a:fillRect/>
          </a:stretch>
        </p:blipFill>
        <p:spPr>
          <a:xfrm>
            <a:off x="7992511" y="215323"/>
            <a:ext cx="5310590" cy="6588850"/>
          </a:xfrm>
          <a:prstGeom prst="rect">
            <a:avLst/>
          </a:prstGeom>
        </p:spPr>
      </p:pic>
    </p:spTree>
    <p:extLst>
      <p:ext uri="{BB962C8B-B14F-4D97-AF65-F5344CB8AC3E}">
        <p14:creationId xmlns:p14="http://schemas.microsoft.com/office/powerpoint/2010/main" val="342643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 restrictions example</a:t>
            </a:r>
          </a:p>
        </p:txBody>
      </p:sp>
      <p:sp>
        <p:nvSpPr>
          <p:cNvPr id="4" name="Rounded Rectangle 3"/>
          <p:cNvSpPr/>
          <p:nvPr/>
        </p:nvSpPr>
        <p:spPr>
          <a:xfrm>
            <a:off x="2255391" y="1053465"/>
            <a:ext cx="6912768" cy="3754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612948" y="1470615"/>
            <a:ext cx="3158420" cy="214534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This could be a text field displaying some text, perhaps a very interesting and thought-provoking statement. But probably not.</a:t>
            </a:r>
          </a:p>
        </p:txBody>
      </p:sp>
      <p:sp>
        <p:nvSpPr>
          <p:cNvPr id="6" name="Rounded Rectangle 5"/>
          <p:cNvSpPr/>
          <p:nvPr/>
        </p:nvSpPr>
        <p:spPr>
          <a:xfrm>
            <a:off x="6248110" y="1589800"/>
            <a:ext cx="2145342" cy="417150"/>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Do stuff</a:t>
            </a:r>
          </a:p>
        </p:txBody>
      </p:sp>
      <p:sp>
        <p:nvSpPr>
          <p:cNvPr id="7" name="Rounded Rectangle 6"/>
          <p:cNvSpPr/>
          <p:nvPr/>
        </p:nvSpPr>
        <p:spPr>
          <a:xfrm>
            <a:off x="6248110" y="2215525"/>
            <a:ext cx="2145342" cy="417150"/>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Do other stuff</a:t>
            </a:r>
          </a:p>
        </p:txBody>
      </p:sp>
      <p:sp>
        <p:nvSpPr>
          <p:cNvPr id="8" name="Rounded Rectangle 7"/>
          <p:cNvSpPr/>
          <p:nvPr/>
        </p:nvSpPr>
        <p:spPr>
          <a:xfrm>
            <a:off x="6248110" y="2841250"/>
            <a:ext cx="2145342" cy="417150"/>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Maybe do stuff?</a:t>
            </a:r>
          </a:p>
        </p:txBody>
      </p:sp>
      <p:sp>
        <p:nvSpPr>
          <p:cNvPr id="9" name="Rounded Rectangle 8"/>
          <p:cNvSpPr/>
          <p:nvPr/>
        </p:nvSpPr>
        <p:spPr>
          <a:xfrm>
            <a:off x="6248110" y="3441650"/>
            <a:ext cx="2145342" cy="472270"/>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This will probably do stuff</a:t>
            </a:r>
          </a:p>
        </p:txBody>
      </p:sp>
      <p:sp>
        <p:nvSpPr>
          <p:cNvPr id="10" name="Rounded Rectangle 9"/>
          <p:cNvSpPr/>
          <p:nvPr/>
        </p:nvSpPr>
        <p:spPr>
          <a:xfrm>
            <a:off x="2732135" y="4067869"/>
            <a:ext cx="2331569" cy="561166"/>
          </a:xfrm>
          <a:prstGeom prst="round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 fancy stuff</a:t>
            </a:r>
          </a:p>
        </p:txBody>
      </p:sp>
      <p:sp>
        <p:nvSpPr>
          <p:cNvPr id="11" name="TextBox 10"/>
          <p:cNvSpPr txBox="1"/>
          <p:nvPr/>
        </p:nvSpPr>
        <p:spPr>
          <a:xfrm>
            <a:off x="2110371" y="5138056"/>
            <a:ext cx="7777869" cy="1831784"/>
          </a:xfrm>
          <a:prstGeom prst="rect">
            <a:avLst/>
          </a:prstGeom>
          <a:noFill/>
        </p:spPr>
        <p:txBody>
          <a:bodyPr wrap="square" lIns="0" tIns="0" rIns="0" bIns="0" rtlCol="0">
            <a:spAutoFit/>
          </a:bodyPr>
          <a:lstStyle/>
          <a:p>
            <a:pPr marL="342900" indent="-342900" defTabSz="914400">
              <a:lnSpc>
                <a:spcPct val="83000"/>
              </a:lnSpc>
              <a:spcBef>
                <a:spcPct val="20000"/>
              </a:spcBef>
              <a:buFont typeface="Arial" panose="020B0604020202020204" pitchFamily="34" charset="0"/>
              <a:buChar char="•"/>
            </a:pPr>
            <a:r>
              <a:rPr lang="en-US" sz="3200" spc="-100" dirty="0">
                <a:latin typeface="+mn-lt"/>
              </a:rPr>
              <a:t>Maybe some </a:t>
            </a:r>
            <a:r>
              <a:rPr lang="en-US" sz="3200" u="sng" spc="-100" dirty="0">
                <a:latin typeface="+mn-lt"/>
              </a:rPr>
              <a:t>users</a:t>
            </a:r>
            <a:r>
              <a:rPr lang="en-US" sz="3200" spc="-100" dirty="0">
                <a:latin typeface="+mn-lt"/>
              </a:rPr>
              <a:t> are allowed to use some buttons, while other </a:t>
            </a:r>
            <a:r>
              <a:rPr lang="en-US" sz="3200" u="sng" spc="-100" dirty="0">
                <a:latin typeface="+mn-lt"/>
              </a:rPr>
              <a:t>users</a:t>
            </a:r>
            <a:r>
              <a:rPr lang="en-US" sz="3200" spc="-100" dirty="0">
                <a:latin typeface="+mn-lt"/>
              </a:rPr>
              <a:t> are not. </a:t>
            </a:r>
          </a:p>
          <a:p>
            <a:pPr marL="342900" indent="-342900" defTabSz="914400">
              <a:lnSpc>
                <a:spcPct val="83000"/>
              </a:lnSpc>
              <a:spcBef>
                <a:spcPct val="20000"/>
              </a:spcBef>
              <a:buFont typeface="Arial" panose="020B0604020202020204" pitchFamily="34" charset="0"/>
              <a:buChar char="•"/>
            </a:pPr>
            <a:r>
              <a:rPr lang="en-US" sz="3200" spc="-100" dirty="0">
                <a:latin typeface="+mn-lt"/>
              </a:rPr>
              <a:t>Or you need the admin password</a:t>
            </a:r>
          </a:p>
          <a:p>
            <a:pPr marL="342900" indent="-342900" defTabSz="914400">
              <a:lnSpc>
                <a:spcPct val="83000"/>
              </a:lnSpc>
              <a:spcBef>
                <a:spcPct val="20000"/>
              </a:spcBef>
              <a:buFont typeface="Arial" panose="020B0604020202020204" pitchFamily="34" charset="0"/>
              <a:buChar char="•"/>
            </a:pPr>
            <a:endParaRPr lang="en-US" sz="3200" spc="-100" dirty="0">
              <a:latin typeface="+mn-lt"/>
            </a:endParaRPr>
          </a:p>
        </p:txBody>
      </p:sp>
    </p:spTree>
    <p:extLst>
      <p:ext uri="{BB962C8B-B14F-4D97-AF65-F5344CB8AC3E}">
        <p14:creationId xmlns:p14="http://schemas.microsoft.com/office/powerpoint/2010/main" val="371558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 restrictions example</a:t>
            </a:r>
          </a:p>
        </p:txBody>
      </p:sp>
      <p:grpSp>
        <p:nvGrpSpPr>
          <p:cNvPr id="3" name="Group 2"/>
          <p:cNvGrpSpPr/>
          <p:nvPr/>
        </p:nvGrpSpPr>
        <p:grpSpPr>
          <a:xfrm>
            <a:off x="2255391" y="1815757"/>
            <a:ext cx="5472608" cy="2972192"/>
            <a:chOff x="575816" y="1835621"/>
            <a:chExt cx="8352928" cy="4536504"/>
          </a:xfrm>
        </p:grpSpPr>
        <p:sp>
          <p:nvSpPr>
            <p:cNvPr id="4" name="Rounded Rectangle 3"/>
            <p:cNvSpPr/>
            <p:nvPr/>
          </p:nvSpPr>
          <p:spPr>
            <a:xfrm>
              <a:off x="575816" y="1835621"/>
              <a:ext cx="8352928" cy="4536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007864" y="2339677"/>
              <a:ext cx="3816424" cy="25922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This could be a text field displaying some text, perhaps a very interesting and thought-provoking statement. But probably not.</a:t>
              </a:r>
            </a:p>
          </p:txBody>
        </p:sp>
        <p:sp>
          <p:nvSpPr>
            <p:cNvPr id="6" name="Rounded Rectangle 5"/>
            <p:cNvSpPr/>
            <p:nvPr/>
          </p:nvSpPr>
          <p:spPr>
            <a:xfrm>
              <a:off x="5400352" y="2483693"/>
              <a:ext cx="2592288" cy="504056"/>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Do stuff</a:t>
              </a:r>
            </a:p>
          </p:txBody>
        </p:sp>
        <p:sp>
          <p:nvSpPr>
            <p:cNvPr id="7" name="Rounded Rectangle 6"/>
            <p:cNvSpPr/>
            <p:nvPr/>
          </p:nvSpPr>
          <p:spPr>
            <a:xfrm>
              <a:off x="5400352" y="3239777"/>
              <a:ext cx="2592288" cy="504056"/>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Do other stuff</a:t>
              </a:r>
            </a:p>
          </p:txBody>
        </p:sp>
        <p:sp>
          <p:nvSpPr>
            <p:cNvPr id="8" name="Rounded Rectangle 7"/>
            <p:cNvSpPr/>
            <p:nvPr/>
          </p:nvSpPr>
          <p:spPr>
            <a:xfrm>
              <a:off x="5400352" y="3995861"/>
              <a:ext cx="2592288" cy="504056"/>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Maybe do stuff?</a:t>
              </a:r>
            </a:p>
          </p:txBody>
        </p:sp>
        <p:sp>
          <p:nvSpPr>
            <p:cNvPr id="9" name="Rounded Rectangle 8"/>
            <p:cNvSpPr/>
            <p:nvPr/>
          </p:nvSpPr>
          <p:spPr>
            <a:xfrm>
              <a:off x="5400352" y="4721345"/>
              <a:ext cx="2592288" cy="570660"/>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This will probably do stuff</a:t>
              </a:r>
            </a:p>
          </p:txBody>
        </p:sp>
      </p:grpSp>
      <p:sp>
        <p:nvSpPr>
          <p:cNvPr id="13" name="TextBox 12"/>
          <p:cNvSpPr txBox="1"/>
          <p:nvPr/>
        </p:nvSpPr>
        <p:spPr>
          <a:xfrm>
            <a:off x="2327399" y="5147990"/>
            <a:ext cx="8021620" cy="801501"/>
          </a:xfrm>
          <a:prstGeom prst="rect">
            <a:avLst/>
          </a:prstGeom>
          <a:noFill/>
        </p:spPr>
        <p:txBody>
          <a:bodyPr wrap="none" lIns="0" tIns="0" rIns="0" bIns="0" rtlCol="0">
            <a:spAutoFit/>
          </a:bodyPr>
          <a:lstStyle/>
          <a:p>
            <a:pPr marL="285750" indent="-285750" defTabSz="914400">
              <a:lnSpc>
                <a:spcPct val="83000"/>
              </a:lnSpc>
              <a:spcBef>
                <a:spcPct val="20000"/>
              </a:spcBef>
              <a:buFont typeface="Arial" panose="020B0604020202020204" pitchFamily="34" charset="0"/>
              <a:buChar char="•"/>
            </a:pPr>
            <a:r>
              <a:rPr lang="en-US" sz="2800" spc="-100" dirty="0">
                <a:latin typeface="+mn-lt"/>
              </a:rPr>
              <a:t>We could change the Model’s functionality</a:t>
            </a:r>
          </a:p>
          <a:p>
            <a:pPr marL="285750" indent="-285750" defTabSz="914400">
              <a:lnSpc>
                <a:spcPct val="83000"/>
              </a:lnSpc>
              <a:spcBef>
                <a:spcPct val="20000"/>
              </a:spcBef>
              <a:buFont typeface="Arial" panose="020B0604020202020204" pitchFamily="34" charset="0"/>
              <a:buChar char="•"/>
            </a:pPr>
            <a:r>
              <a:rPr lang="en-US" sz="2800" spc="-100" dirty="0">
                <a:latin typeface="+mn-lt"/>
              </a:rPr>
              <a:t>Or we could create a proxy to handle user privileges</a:t>
            </a:r>
          </a:p>
        </p:txBody>
      </p:sp>
      <p:sp>
        <p:nvSpPr>
          <p:cNvPr id="12" name="Rounded Rectangle 9">
            <a:extLst>
              <a:ext uri="{FF2B5EF4-FFF2-40B4-BE49-F238E27FC236}">
                <a16:creationId xmlns:a16="http://schemas.microsoft.com/office/drawing/2014/main" id="{B0AC0798-D5EE-4336-B0F6-1969B900C9F1}"/>
              </a:ext>
            </a:extLst>
          </p:cNvPr>
          <p:cNvSpPr/>
          <p:nvPr/>
        </p:nvSpPr>
        <p:spPr>
          <a:xfrm>
            <a:off x="2732135" y="4204436"/>
            <a:ext cx="1764152" cy="424599"/>
          </a:xfrm>
          <a:prstGeom prst="round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 fancy stuff</a:t>
            </a:r>
          </a:p>
        </p:txBody>
      </p:sp>
    </p:spTree>
    <p:extLst>
      <p:ext uri="{BB962C8B-B14F-4D97-AF65-F5344CB8AC3E}">
        <p14:creationId xmlns:p14="http://schemas.microsoft.com/office/powerpoint/2010/main" val="3824131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5D5967-02B3-4AC1-99AF-9E87AA78C2D2}"/>
              </a:ext>
            </a:extLst>
          </p:cNvPr>
          <p:cNvPicPr>
            <a:picLocks noChangeAspect="1"/>
          </p:cNvPicPr>
          <p:nvPr/>
        </p:nvPicPr>
        <p:blipFill>
          <a:blip r:embed="rId2"/>
          <a:stretch>
            <a:fillRect/>
          </a:stretch>
        </p:blipFill>
        <p:spPr>
          <a:xfrm>
            <a:off x="3767559" y="195162"/>
            <a:ext cx="6192688" cy="7059911"/>
          </a:xfrm>
          <a:prstGeom prst="rect">
            <a:avLst/>
          </a:prstGeom>
        </p:spPr>
      </p:pic>
      <p:sp>
        <p:nvSpPr>
          <p:cNvPr id="2" name="Title 1"/>
          <p:cNvSpPr>
            <a:spLocks noGrp="1"/>
          </p:cNvSpPr>
          <p:nvPr>
            <p:ph type="title"/>
          </p:nvPr>
        </p:nvSpPr>
        <p:spPr/>
        <p:txBody>
          <a:bodyPr/>
          <a:lstStyle/>
          <a:p>
            <a:r>
              <a:rPr lang="en-US" dirty="0"/>
              <a:t>GUI restrictions example</a:t>
            </a:r>
          </a:p>
        </p:txBody>
      </p:sp>
    </p:spTree>
    <p:extLst>
      <p:ext uri="{BB962C8B-B14F-4D97-AF65-F5344CB8AC3E}">
        <p14:creationId xmlns:p14="http://schemas.microsoft.com/office/powerpoint/2010/main" val="2961204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2E484D-BF2F-4A8C-BFC9-0406BD1E3049}"/>
              </a:ext>
            </a:extLst>
          </p:cNvPr>
          <p:cNvPicPr>
            <a:picLocks noChangeAspect="1"/>
          </p:cNvPicPr>
          <p:nvPr/>
        </p:nvPicPr>
        <p:blipFill>
          <a:blip r:embed="rId2"/>
          <a:stretch>
            <a:fillRect/>
          </a:stretch>
        </p:blipFill>
        <p:spPr>
          <a:xfrm>
            <a:off x="3839567" y="122899"/>
            <a:ext cx="5472608" cy="7072730"/>
          </a:xfrm>
          <a:prstGeom prst="rect">
            <a:avLst/>
          </a:prstGeom>
        </p:spPr>
      </p:pic>
      <p:sp>
        <p:nvSpPr>
          <p:cNvPr id="2" name="Title 1"/>
          <p:cNvSpPr>
            <a:spLocks noGrp="1"/>
          </p:cNvSpPr>
          <p:nvPr>
            <p:ph type="title"/>
          </p:nvPr>
        </p:nvSpPr>
        <p:spPr/>
        <p:txBody>
          <a:bodyPr/>
          <a:lstStyle/>
          <a:p>
            <a:r>
              <a:rPr lang="en-US" dirty="0"/>
              <a:t>GUI restrictions example</a:t>
            </a:r>
          </a:p>
        </p:txBody>
      </p:sp>
    </p:spTree>
    <p:extLst>
      <p:ext uri="{BB962C8B-B14F-4D97-AF65-F5344CB8AC3E}">
        <p14:creationId xmlns:p14="http://schemas.microsoft.com/office/powerpoint/2010/main" val="578941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AB4B05-C6A9-44C7-856D-C4265C40A429}"/>
              </a:ext>
            </a:extLst>
          </p:cNvPr>
          <p:cNvPicPr>
            <a:picLocks noChangeAspect="1"/>
          </p:cNvPicPr>
          <p:nvPr/>
        </p:nvPicPr>
        <p:blipFill>
          <a:blip r:embed="rId2"/>
          <a:stretch>
            <a:fillRect/>
          </a:stretch>
        </p:blipFill>
        <p:spPr>
          <a:xfrm>
            <a:off x="80983" y="585101"/>
            <a:ext cx="11296582" cy="4130840"/>
          </a:xfrm>
          <a:prstGeom prst="rect">
            <a:avLst/>
          </a:prstGeom>
        </p:spPr>
      </p:pic>
      <p:pic>
        <p:nvPicPr>
          <p:cNvPr id="4" name="Picture 3">
            <a:extLst>
              <a:ext uri="{FF2B5EF4-FFF2-40B4-BE49-F238E27FC236}">
                <a16:creationId xmlns:a16="http://schemas.microsoft.com/office/drawing/2014/main" id="{3C5713FE-AC34-4D97-9CB5-E351C04BB595}"/>
              </a:ext>
            </a:extLst>
          </p:cNvPr>
          <p:cNvPicPr>
            <a:picLocks noChangeAspect="1"/>
          </p:cNvPicPr>
          <p:nvPr/>
        </p:nvPicPr>
        <p:blipFill>
          <a:blip r:embed="rId3"/>
          <a:stretch>
            <a:fillRect/>
          </a:stretch>
        </p:blipFill>
        <p:spPr>
          <a:xfrm>
            <a:off x="527199" y="3275781"/>
            <a:ext cx="5616624" cy="3484600"/>
          </a:xfrm>
          <a:prstGeom prst="rect">
            <a:avLst/>
          </a:prstGeom>
        </p:spPr>
      </p:pic>
    </p:spTree>
    <p:extLst>
      <p:ext uri="{BB962C8B-B14F-4D97-AF65-F5344CB8AC3E}">
        <p14:creationId xmlns:p14="http://schemas.microsoft.com/office/powerpoint/2010/main" val="2974488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4AEA8A-E306-41AA-8C02-E3D01255588E}"/>
              </a:ext>
            </a:extLst>
          </p:cNvPr>
          <p:cNvPicPr>
            <a:picLocks noChangeAspect="1"/>
          </p:cNvPicPr>
          <p:nvPr/>
        </p:nvPicPr>
        <p:blipFill>
          <a:blip r:embed="rId2"/>
          <a:stretch>
            <a:fillRect/>
          </a:stretch>
        </p:blipFill>
        <p:spPr>
          <a:xfrm>
            <a:off x="167159" y="107429"/>
            <a:ext cx="6763594" cy="6751811"/>
          </a:xfrm>
          <a:prstGeom prst="rect">
            <a:avLst/>
          </a:prstGeom>
          <a:ln>
            <a:solidFill>
              <a:schemeClr val="tx1"/>
            </a:solidFill>
          </a:ln>
        </p:spPr>
      </p:pic>
      <p:sp>
        <p:nvSpPr>
          <p:cNvPr id="7" name="Rectangle 1">
            <a:extLst>
              <a:ext uri="{FF2B5EF4-FFF2-40B4-BE49-F238E27FC236}">
                <a16:creationId xmlns:a16="http://schemas.microsoft.com/office/drawing/2014/main" id="{CD5FCCF4-6392-4BCB-A8E5-33F97A636BA8}"/>
              </a:ext>
            </a:extLst>
          </p:cNvPr>
          <p:cNvSpPr>
            <a:spLocks noChangeArrowheads="1"/>
          </p:cNvSpPr>
          <p:nvPr/>
        </p:nvSpPr>
        <p:spPr bwMode="auto">
          <a:xfrm>
            <a:off x="7223943" y="27269"/>
            <a:ext cx="5865633" cy="7694414"/>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3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class </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EmployeeRequired </a:t>
            </a:r>
            <a:r>
              <a:rPr kumimoji="0" lang="da-DK" altLang="da-DK" sz="13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implements </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Model{</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3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private </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LogicModel </a:t>
            </a:r>
            <a:r>
              <a:rPr kumimoji="0" lang="da-DK" altLang="da-DK" sz="13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lm</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3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private </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User </a:t>
            </a:r>
            <a:r>
              <a:rPr kumimoji="0" lang="da-DK" altLang="da-DK" sz="13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currentUser</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3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EmployeeRequired(LogicModel lm, User user) {</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3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this</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a-DK" altLang="da-DK" sz="13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lm </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lm;</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3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currentUser </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user;</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3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da-DK" altLang="da-DK" sz="13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da-DK" altLang="da-DK" sz="13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performStuffLogic() {</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3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lm</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.performStuffLogic();</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3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da-DK" altLang="da-DK" sz="13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da-DK" altLang="da-DK" sz="13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String perforOtherStuffLogic() {</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3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da-DK" altLang="da-DK" sz="13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lm</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.perforOtherStuffLogic();</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3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da-DK" altLang="da-DK" sz="13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da-DK" altLang="da-DK" sz="13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theresAChangeToPerformStuff(</a:t>
            </a:r>
            <a:r>
              <a:rPr kumimoji="0" lang="da-DK" altLang="da-DK" sz="13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 </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idx) {</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3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a-DK" altLang="da-DK" sz="13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currentUser</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.getAccessLevel() &gt; </a:t>
            </a:r>
            <a:r>
              <a:rPr kumimoji="0" lang="da-DK" altLang="da-DK" sz="13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3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lm</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.theresAChangeToPerformStuff(idx);</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da-DK" altLang="da-DK" sz="13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else </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3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throw new </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RuntimeException(</a:t>
            </a:r>
            <a:r>
              <a:rPr kumimoji="0" lang="da-DK" altLang="da-DK" sz="13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"Access denied"</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3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da-DK" altLang="da-DK" sz="13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da-DK" altLang="da-DK" sz="13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doFancyStuff() {</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3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a-DK" altLang="da-DK" sz="13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currentUser</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.getAccessLevel() &gt; </a:t>
            </a:r>
            <a:r>
              <a:rPr kumimoji="0" lang="da-DK" altLang="da-DK" sz="13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7</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3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lm</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.doFancyStuff();</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da-DK" altLang="da-DK" sz="13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else </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a-DK" altLang="da-DK" sz="13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throw new </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RuntimeException(</a:t>
            </a:r>
            <a:r>
              <a:rPr kumimoji="0" lang="da-DK" altLang="da-DK" sz="13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"Access denied"</a:t>
            </a: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da-DK" altLang="da-DK" sz="13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da-DK" altLang="da-DK"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709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Relateret billede">
            <a:extLst>
              <a:ext uri="{FF2B5EF4-FFF2-40B4-BE49-F238E27FC236}">
                <a16:creationId xmlns:a16="http://schemas.microsoft.com/office/drawing/2014/main" id="{C6B7B137-1705-4A72-B5FB-6F32A0EE2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1" y="-1"/>
            <a:ext cx="7559675" cy="755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42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a:t>
            </a:r>
          </a:p>
        </p:txBody>
      </p:sp>
      <p:sp>
        <p:nvSpPr>
          <p:cNvPr id="3" name="Text Placeholder 2"/>
          <p:cNvSpPr>
            <a:spLocks noGrp="1"/>
          </p:cNvSpPr>
          <p:nvPr>
            <p:ph type="body" sz="quarter" idx="10"/>
          </p:nvPr>
        </p:nvSpPr>
        <p:spPr/>
        <p:txBody>
          <a:bodyPr/>
          <a:lstStyle/>
          <a:p>
            <a:r>
              <a:rPr lang="en-US" dirty="0">
                <a:solidFill>
                  <a:schemeClr val="bg1">
                    <a:lumMod val="85000"/>
                  </a:schemeClr>
                </a:solidFill>
              </a:rPr>
              <a:t>What is a proxy</a:t>
            </a:r>
          </a:p>
          <a:p>
            <a:r>
              <a:rPr lang="en-US" dirty="0">
                <a:solidFill>
                  <a:schemeClr val="bg1">
                    <a:lumMod val="85000"/>
                  </a:schemeClr>
                </a:solidFill>
              </a:rPr>
              <a:t>Defining the Proxy design pattern</a:t>
            </a:r>
          </a:p>
          <a:p>
            <a:r>
              <a:rPr lang="en-US" dirty="0">
                <a:solidFill>
                  <a:schemeClr val="bg1">
                    <a:lumMod val="85000"/>
                  </a:schemeClr>
                </a:solidFill>
              </a:rPr>
              <a:t>Proxy pattern structure</a:t>
            </a:r>
          </a:p>
          <a:p>
            <a:r>
              <a:rPr lang="en-US" dirty="0">
                <a:solidFill>
                  <a:schemeClr val="bg1">
                    <a:lumMod val="85000"/>
                  </a:schemeClr>
                </a:solidFill>
              </a:rPr>
              <a:t>Examples of usage</a:t>
            </a:r>
          </a:p>
          <a:p>
            <a:pPr lvl="1"/>
            <a:r>
              <a:rPr lang="en-US" dirty="0">
                <a:solidFill>
                  <a:schemeClr val="bg1">
                    <a:lumMod val="85000"/>
                  </a:schemeClr>
                </a:solidFill>
              </a:rPr>
              <a:t>In general</a:t>
            </a:r>
          </a:p>
          <a:p>
            <a:pPr lvl="1"/>
            <a:r>
              <a:rPr lang="en-US" dirty="0">
                <a:solidFill>
                  <a:schemeClr val="bg1">
                    <a:lumMod val="85000"/>
                  </a:schemeClr>
                </a:solidFill>
              </a:rPr>
              <a:t>RMI</a:t>
            </a:r>
          </a:p>
          <a:p>
            <a:pPr lvl="1"/>
            <a:r>
              <a:rPr lang="en-US" dirty="0">
                <a:solidFill>
                  <a:schemeClr val="bg1">
                    <a:lumMod val="85000"/>
                  </a:schemeClr>
                </a:solidFill>
              </a:rPr>
              <a:t>Image Viewer</a:t>
            </a:r>
          </a:p>
          <a:p>
            <a:pPr lvl="1"/>
            <a:r>
              <a:rPr lang="en-US" dirty="0">
                <a:solidFill>
                  <a:schemeClr val="bg1">
                    <a:lumMod val="85000"/>
                  </a:schemeClr>
                </a:solidFill>
              </a:rPr>
              <a:t>Internet</a:t>
            </a:r>
          </a:p>
          <a:p>
            <a:pPr lvl="1"/>
            <a:r>
              <a:rPr lang="en-US" dirty="0">
                <a:solidFill>
                  <a:schemeClr val="bg1">
                    <a:lumMod val="85000"/>
                  </a:schemeClr>
                </a:solidFill>
              </a:rPr>
              <a:t>Privilege restrictions</a:t>
            </a:r>
          </a:p>
          <a:p>
            <a:pPr lvl="1"/>
            <a:r>
              <a:rPr lang="en-US" dirty="0"/>
              <a:t>List of examples</a:t>
            </a:r>
          </a:p>
        </p:txBody>
      </p:sp>
    </p:spTree>
    <p:extLst>
      <p:ext uri="{BB962C8B-B14F-4D97-AF65-F5344CB8AC3E}">
        <p14:creationId xmlns:p14="http://schemas.microsoft.com/office/powerpoint/2010/main" val="1819421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864087" cy="936105"/>
          </a:xfrm>
        </p:spPr>
        <p:txBody>
          <a:bodyPr/>
          <a:lstStyle/>
          <a:p>
            <a:r>
              <a:rPr lang="en-US" dirty="0"/>
              <a:t>Proxy</a:t>
            </a:r>
          </a:p>
        </p:txBody>
      </p:sp>
      <p:sp>
        <p:nvSpPr>
          <p:cNvPr id="3" name="Text Placeholder 2"/>
          <p:cNvSpPr>
            <a:spLocks noGrp="1"/>
          </p:cNvSpPr>
          <p:nvPr>
            <p:ph type="body" sz="quarter" idx="10"/>
          </p:nvPr>
        </p:nvSpPr>
        <p:spPr>
          <a:xfrm>
            <a:off x="287843" y="755501"/>
            <a:ext cx="12864087" cy="6552728"/>
          </a:xfrm>
        </p:spPr>
        <p:txBody>
          <a:bodyPr>
            <a:normAutofit fontScale="92500" lnSpcReduction="10000"/>
          </a:bodyPr>
          <a:lstStyle/>
          <a:p>
            <a:pPr marL="514350" indent="-514350">
              <a:lnSpc>
                <a:spcPct val="150000"/>
              </a:lnSpc>
              <a:buFont typeface="+mj-lt"/>
              <a:buAutoNum type="arabicPeriod"/>
            </a:pPr>
            <a:r>
              <a:rPr lang="en-US" dirty="0"/>
              <a:t>When the original object creation is expensive (lazy instantiation, much memory or long time)</a:t>
            </a:r>
          </a:p>
          <a:p>
            <a:pPr marL="514350" indent="-514350">
              <a:lnSpc>
                <a:spcPct val="150000"/>
              </a:lnSpc>
              <a:buFont typeface="+mj-lt"/>
              <a:buAutoNum type="arabicPeriod"/>
            </a:pPr>
            <a:r>
              <a:rPr lang="en-US" dirty="0"/>
              <a:t>When the original object exists in a remote environment</a:t>
            </a:r>
          </a:p>
          <a:p>
            <a:pPr marL="514350" indent="-514350">
              <a:lnSpc>
                <a:spcPct val="150000"/>
              </a:lnSpc>
              <a:buFont typeface="+mj-lt"/>
              <a:buAutoNum type="arabicPeriod"/>
            </a:pPr>
            <a:r>
              <a:rPr lang="en-US" dirty="0"/>
              <a:t>When there are restricted security controls on the original object</a:t>
            </a:r>
          </a:p>
          <a:p>
            <a:pPr marL="514350" indent="-514350">
              <a:lnSpc>
                <a:spcPct val="150000"/>
              </a:lnSpc>
              <a:buFont typeface="+mj-lt"/>
              <a:buAutoNum type="arabicPeriod"/>
            </a:pPr>
            <a:r>
              <a:rPr lang="en-US" dirty="0"/>
              <a:t>When there is need of performing additional operations before or after the creation of the original object: pre-processing or post-processing.</a:t>
            </a:r>
          </a:p>
          <a:p>
            <a:pPr marL="514350" indent="-514350">
              <a:lnSpc>
                <a:spcPct val="150000"/>
              </a:lnSpc>
              <a:buFont typeface="+mj-lt"/>
              <a:buAutoNum type="arabicPeriod"/>
            </a:pPr>
            <a:r>
              <a:rPr lang="en-US" dirty="0"/>
              <a:t>Override/modify/change/skip functionality</a:t>
            </a:r>
          </a:p>
          <a:p>
            <a:pPr marL="514350" indent="-514350">
              <a:lnSpc>
                <a:spcPct val="150000"/>
              </a:lnSpc>
              <a:buFont typeface="+mj-lt"/>
              <a:buAutoNum type="arabicPeriod"/>
            </a:pPr>
            <a:r>
              <a:rPr lang="en-US" dirty="0"/>
              <a:t>Caching data (instead of getting from database/server every time, store data in cache in proxy)</a:t>
            </a:r>
          </a:p>
        </p:txBody>
      </p:sp>
    </p:spTree>
    <p:extLst>
      <p:ext uri="{BB962C8B-B14F-4D97-AF65-F5344CB8AC3E}">
        <p14:creationId xmlns:p14="http://schemas.microsoft.com/office/powerpoint/2010/main" val="418783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4786A-D71E-44DC-89E3-97E7DC4E49D7}"/>
              </a:ext>
            </a:extLst>
          </p:cNvPr>
          <p:cNvSpPr>
            <a:spLocks noGrp="1"/>
          </p:cNvSpPr>
          <p:nvPr>
            <p:ph type="title"/>
          </p:nvPr>
        </p:nvSpPr>
        <p:spPr/>
        <p:txBody>
          <a:bodyPr/>
          <a:lstStyle/>
          <a:p>
            <a:endParaRPr lang="en-US"/>
          </a:p>
        </p:txBody>
      </p:sp>
      <p:sp>
        <p:nvSpPr>
          <p:cNvPr id="5" name="Rectangle: Rounded Corners 4">
            <a:extLst>
              <a:ext uri="{FF2B5EF4-FFF2-40B4-BE49-F238E27FC236}">
                <a16:creationId xmlns:a16="http://schemas.microsoft.com/office/drawing/2014/main" id="{D35B22A2-2714-4082-8D4B-324CAAFBD25E}"/>
              </a:ext>
            </a:extLst>
          </p:cNvPr>
          <p:cNvSpPr/>
          <p:nvPr/>
        </p:nvSpPr>
        <p:spPr>
          <a:xfrm>
            <a:off x="7002093" y="4592298"/>
            <a:ext cx="2016224"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Object</a:t>
            </a:r>
          </a:p>
        </p:txBody>
      </p:sp>
      <p:sp>
        <p:nvSpPr>
          <p:cNvPr id="6" name="Cloud 5">
            <a:extLst>
              <a:ext uri="{FF2B5EF4-FFF2-40B4-BE49-F238E27FC236}">
                <a16:creationId xmlns:a16="http://schemas.microsoft.com/office/drawing/2014/main" id="{24C61F7B-AC43-468D-8E45-51BAC3553148}"/>
              </a:ext>
            </a:extLst>
          </p:cNvPr>
          <p:cNvSpPr/>
          <p:nvPr/>
        </p:nvSpPr>
        <p:spPr>
          <a:xfrm>
            <a:off x="1247279" y="1979637"/>
            <a:ext cx="3816424" cy="259228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Rest of system</a:t>
            </a:r>
          </a:p>
        </p:txBody>
      </p:sp>
      <p:cxnSp>
        <p:nvCxnSpPr>
          <p:cNvPr id="8" name="Straight Arrow Connector 7">
            <a:extLst>
              <a:ext uri="{FF2B5EF4-FFF2-40B4-BE49-F238E27FC236}">
                <a16:creationId xmlns:a16="http://schemas.microsoft.com/office/drawing/2014/main" id="{040C8035-2D37-4709-96D4-C5E0D4049265}"/>
              </a:ext>
            </a:extLst>
          </p:cNvPr>
          <p:cNvCxnSpPr/>
          <p:nvPr/>
        </p:nvCxnSpPr>
        <p:spPr>
          <a:xfrm>
            <a:off x="4559647" y="4067869"/>
            <a:ext cx="2376264" cy="8640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65237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4786A-D71E-44DC-89E3-97E7DC4E49D7}"/>
              </a:ext>
            </a:extLst>
          </p:cNvPr>
          <p:cNvSpPr>
            <a:spLocks noGrp="1"/>
          </p:cNvSpPr>
          <p:nvPr>
            <p:ph type="title"/>
          </p:nvPr>
        </p:nvSpPr>
        <p:spPr/>
        <p:txBody>
          <a:bodyPr/>
          <a:lstStyle/>
          <a:p>
            <a:r>
              <a:rPr lang="en-US" dirty="0"/>
              <a:t>Wrapping some code in extra functionality</a:t>
            </a:r>
          </a:p>
        </p:txBody>
      </p:sp>
      <p:sp>
        <p:nvSpPr>
          <p:cNvPr id="5" name="Rectangle: Rounded Corners 4">
            <a:extLst>
              <a:ext uri="{FF2B5EF4-FFF2-40B4-BE49-F238E27FC236}">
                <a16:creationId xmlns:a16="http://schemas.microsoft.com/office/drawing/2014/main" id="{D35B22A2-2714-4082-8D4B-324CAAFBD25E}"/>
              </a:ext>
            </a:extLst>
          </p:cNvPr>
          <p:cNvSpPr/>
          <p:nvPr/>
        </p:nvSpPr>
        <p:spPr>
          <a:xfrm>
            <a:off x="7002093" y="4592298"/>
            <a:ext cx="2016224"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Object</a:t>
            </a:r>
          </a:p>
        </p:txBody>
      </p:sp>
      <p:sp>
        <p:nvSpPr>
          <p:cNvPr id="6" name="Cloud 5">
            <a:extLst>
              <a:ext uri="{FF2B5EF4-FFF2-40B4-BE49-F238E27FC236}">
                <a16:creationId xmlns:a16="http://schemas.microsoft.com/office/drawing/2014/main" id="{24C61F7B-AC43-468D-8E45-51BAC3553148}"/>
              </a:ext>
            </a:extLst>
          </p:cNvPr>
          <p:cNvSpPr/>
          <p:nvPr/>
        </p:nvSpPr>
        <p:spPr>
          <a:xfrm>
            <a:off x="1247279" y="1979637"/>
            <a:ext cx="3816424" cy="259228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Rest of system</a:t>
            </a:r>
          </a:p>
        </p:txBody>
      </p:sp>
      <p:cxnSp>
        <p:nvCxnSpPr>
          <p:cNvPr id="8" name="Straight Arrow Connector 7">
            <a:extLst>
              <a:ext uri="{FF2B5EF4-FFF2-40B4-BE49-F238E27FC236}">
                <a16:creationId xmlns:a16="http://schemas.microsoft.com/office/drawing/2014/main" id="{040C8035-2D37-4709-96D4-C5E0D4049265}"/>
              </a:ext>
            </a:extLst>
          </p:cNvPr>
          <p:cNvCxnSpPr>
            <a:cxnSpLocks/>
          </p:cNvCxnSpPr>
          <p:nvPr/>
        </p:nvCxnSpPr>
        <p:spPr>
          <a:xfrm>
            <a:off x="4559647" y="4067869"/>
            <a:ext cx="1080120" cy="3600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Rectangle: Rounded Corners 2">
            <a:extLst>
              <a:ext uri="{FF2B5EF4-FFF2-40B4-BE49-F238E27FC236}">
                <a16:creationId xmlns:a16="http://schemas.microsoft.com/office/drawing/2014/main" id="{67804C8C-E1A1-4F6B-B8E0-F58E83CCEB97}"/>
              </a:ext>
            </a:extLst>
          </p:cNvPr>
          <p:cNvSpPr/>
          <p:nvPr/>
        </p:nvSpPr>
        <p:spPr>
          <a:xfrm>
            <a:off x="5999807" y="4211885"/>
            <a:ext cx="3240360" cy="18002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F231B6-BB95-4422-A988-5BF960111F8F}"/>
              </a:ext>
            </a:extLst>
          </p:cNvPr>
          <p:cNvSpPr txBox="1"/>
          <p:nvPr/>
        </p:nvSpPr>
        <p:spPr>
          <a:xfrm>
            <a:off x="6791895" y="3788417"/>
            <a:ext cx="625428" cy="311175"/>
          </a:xfrm>
          <a:prstGeom prst="rect">
            <a:avLst/>
          </a:prstGeom>
          <a:noFill/>
        </p:spPr>
        <p:txBody>
          <a:bodyPr wrap="none" lIns="0" tIns="0" rIns="0" bIns="0" rtlCol="0">
            <a:spAutoFit/>
          </a:bodyPr>
          <a:lstStyle/>
          <a:p>
            <a:pPr marL="0" indent="0" algn="l" defTabSz="914400" rtl="0" eaLnBrk="1" latinLnBrk="0" hangingPunct="1">
              <a:lnSpc>
                <a:spcPct val="83000"/>
              </a:lnSpc>
              <a:spcBef>
                <a:spcPct val="20000"/>
              </a:spcBef>
              <a:buFont typeface="VIA Type Office" panose="02000503000000020004" pitchFamily="2" charset="0"/>
              <a:buNone/>
            </a:pPr>
            <a:r>
              <a:rPr lang="en-US" sz="2400" kern="1200" spc="-100" baseline="0" dirty="0">
                <a:solidFill>
                  <a:schemeClr val="tx1"/>
                </a:solidFill>
                <a:latin typeface="Via Light Office" panose="02000503000000020004" pitchFamily="2" charset="0"/>
                <a:ea typeface="+mn-ea"/>
                <a:cs typeface="+mn-cs"/>
              </a:rPr>
              <a:t>Proxy</a:t>
            </a:r>
          </a:p>
        </p:txBody>
      </p:sp>
    </p:spTree>
    <p:extLst>
      <p:ext uri="{BB962C8B-B14F-4D97-AF65-F5344CB8AC3E}">
        <p14:creationId xmlns:p14="http://schemas.microsoft.com/office/powerpoint/2010/main" val="1977683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Billedresultat for question mark">
            <a:extLst>
              <a:ext uri="{FF2B5EF4-FFF2-40B4-BE49-F238E27FC236}">
                <a16:creationId xmlns:a16="http://schemas.microsoft.com/office/drawing/2014/main" id="{9554A1AC-F1D8-4120-A98C-7745AD724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81000"/>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121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72DBC3-42C4-4850-AE87-324AD9D6814F}"/>
              </a:ext>
            </a:extLst>
          </p:cNvPr>
          <p:cNvSpPr>
            <a:spLocks noGrp="1"/>
          </p:cNvSpPr>
          <p:nvPr>
            <p:ph type="title"/>
          </p:nvPr>
        </p:nvSpPr>
        <p:spPr/>
        <p:txBody>
          <a:bodyPr/>
          <a:lstStyle/>
          <a:p>
            <a:r>
              <a:rPr lang="en-US" dirty="0"/>
              <a:t>Back to working on </a:t>
            </a:r>
            <a:r>
              <a:rPr lang="en-US"/>
              <a:t>those exercises</a:t>
            </a:r>
            <a:endParaRPr lang="en-US" dirty="0"/>
          </a:p>
        </p:txBody>
      </p:sp>
      <p:pic>
        <p:nvPicPr>
          <p:cNvPr id="1026" name="Picture 2" descr="Billedresultat for back to work + whip">
            <a:extLst>
              <a:ext uri="{FF2B5EF4-FFF2-40B4-BE49-F238E27FC236}">
                <a16:creationId xmlns:a16="http://schemas.microsoft.com/office/drawing/2014/main" id="{7775340D-769D-4CBF-86A1-85745B85D9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551" y="1691605"/>
            <a:ext cx="6419503" cy="5695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370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a:t>
            </a:r>
          </a:p>
        </p:txBody>
      </p:sp>
      <p:sp>
        <p:nvSpPr>
          <p:cNvPr id="3" name="Text Placeholder 2"/>
          <p:cNvSpPr>
            <a:spLocks noGrp="1"/>
          </p:cNvSpPr>
          <p:nvPr>
            <p:ph type="body" sz="quarter" idx="10"/>
          </p:nvPr>
        </p:nvSpPr>
        <p:spPr/>
        <p:txBody>
          <a:bodyPr/>
          <a:lstStyle/>
          <a:p>
            <a:r>
              <a:rPr lang="en-US" dirty="0"/>
              <a:t>What is a proxy</a:t>
            </a:r>
          </a:p>
          <a:p>
            <a:r>
              <a:rPr lang="en-US" dirty="0"/>
              <a:t>Defining the Proxy design pattern</a:t>
            </a:r>
          </a:p>
          <a:p>
            <a:r>
              <a:rPr lang="en-US" dirty="0"/>
              <a:t>Proxy pattern structure</a:t>
            </a:r>
          </a:p>
          <a:p>
            <a:r>
              <a:rPr lang="en-US" dirty="0"/>
              <a:t>Examples of usage</a:t>
            </a:r>
          </a:p>
          <a:p>
            <a:pPr lvl="1"/>
            <a:r>
              <a:rPr lang="en-US" dirty="0"/>
              <a:t>In general</a:t>
            </a:r>
          </a:p>
          <a:p>
            <a:pPr lvl="1"/>
            <a:r>
              <a:rPr lang="en-US" dirty="0"/>
              <a:t>RMI</a:t>
            </a:r>
          </a:p>
          <a:p>
            <a:pPr lvl="1"/>
            <a:r>
              <a:rPr lang="en-US" dirty="0"/>
              <a:t>Image Viewer</a:t>
            </a:r>
          </a:p>
          <a:p>
            <a:pPr lvl="1"/>
            <a:r>
              <a:rPr lang="en-US" dirty="0"/>
              <a:t>Internet</a:t>
            </a:r>
          </a:p>
          <a:p>
            <a:pPr lvl="1"/>
            <a:r>
              <a:rPr lang="en-US" dirty="0"/>
              <a:t>Privilege restrictions</a:t>
            </a:r>
          </a:p>
          <a:p>
            <a:pPr lvl="1"/>
            <a:r>
              <a:rPr lang="en-US" dirty="0"/>
              <a:t>List of examples</a:t>
            </a:r>
          </a:p>
        </p:txBody>
      </p:sp>
    </p:spTree>
    <p:extLst>
      <p:ext uri="{BB962C8B-B14F-4D97-AF65-F5344CB8AC3E}">
        <p14:creationId xmlns:p14="http://schemas.microsoft.com/office/powerpoint/2010/main" val="2511105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08768" y="179437"/>
            <a:ext cx="9648825" cy="5472608"/>
          </a:xfrm>
        </p:spPr>
        <p:txBody>
          <a:bodyPr/>
          <a:lstStyle/>
          <a:p>
            <a:r>
              <a:rPr lang="en-US" dirty="0"/>
              <a:t>What is a proxy?</a:t>
            </a:r>
          </a:p>
          <a:p>
            <a:r>
              <a:rPr lang="en-US" dirty="0"/>
              <a:t>Oxford dictionary:</a:t>
            </a:r>
          </a:p>
        </p:txBody>
      </p:sp>
      <p:pic>
        <p:nvPicPr>
          <p:cNvPr id="4" name="Picture 3">
            <a:extLst>
              <a:ext uri="{FF2B5EF4-FFF2-40B4-BE49-F238E27FC236}">
                <a16:creationId xmlns:a16="http://schemas.microsoft.com/office/drawing/2014/main" id="{0F606FAB-1563-41CC-ACFE-D2FCC350CA19}"/>
              </a:ext>
            </a:extLst>
          </p:cNvPr>
          <p:cNvPicPr>
            <a:picLocks noChangeAspect="1"/>
          </p:cNvPicPr>
          <p:nvPr/>
        </p:nvPicPr>
        <p:blipFill>
          <a:blip r:embed="rId3"/>
          <a:stretch>
            <a:fillRect/>
          </a:stretch>
        </p:blipFill>
        <p:spPr>
          <a:xfrm>
            <a:off x="2039367" y="1187549"/>
            <a:ext cx="9184246" cy="3888432"/>
          </a:xfrm>
          <a:prstGeom prst="rect">
            <a:avLst/>
          </a:prstGeom>
        </p:spPr>
      </p:pic>
      <p:sp>
        <p:nvSpPr>
          <p:cNvPr id="5" name="Rectangle 4">
            <a:extLst>
              <a:ext uri="{FF2B5EF4-FFF2-40B4-BE49-F238E27FC236}">
                <a16:creationId xmlns:a16="http://schemas.microsoft.com/office/drawing/2014/main" id="{CA83590B-18A6-438F-825E-372009D9A7B5}"/>
              </a:ext>
            </a:extLst>
          </p:cNvPr>
          <p:cNvSpPr/>
          <p:nvPr/>
        </p:nvSpPr>
        <p:spPr>
          <a:xfrm>
            <a:off x="2032131" y="5459828"/>
            <a:ext cx="7992888" cy="1569660"/>
          </a:xfrm>
          <a:prstGeom prst="rect">
            <a:avLst/>
          </a:prstGeom>
        </p:spPr>
        <p:txBody>
          <a:bodyPr wrap="square">
            <a:spAutoFit/>
          </a:bodyPr>
          <a:lstStyle/>
          <a:p>
            <a:pPr marL="501650" lvl="1" indent="-285750">
              <a:buFont typeface="Arial" panose="020B0604020202020204" pitchFamily="34" charset="0"/>
              <a:buChar char="•"/>
            </a:pPr>
            <a:r>
              <a:rPr lang="en-US" sz="2400" dirty="0"/>
              <a:t>Representation of something else</a:t>
            </a:r>
          </a:p>
          <a:p>
            <a:pPr marL="501650" lvl="1" indent="-285750">
              <a:buFont typeface="Arial" panose="020B0604020202020204" pitchFamily="34" charset="0"/>
              <a:buChar char="•"/>
            </a:pPr>
            <a:r>
              <a:rPr lang="en-US" sz="2400" dirty="0"/>
              <a:t>Placeholder for something else</a:t>
            </a:r>
          </a:p>
          <a:p>
            <a:pPr marL="501650" lvl="1" indent="-285750">
              <a:buFont typeface="Arial" panose="020B0604020202020204" pitchFamily="34" charset="0"/>
              <a:buChar char="•"/>
            </a:pPr>
            <a:r>
              <a:rPr lang="en-US" sz="2400" dirty="0"/>
              <a:t>Substitute for something else</a:t>
            </a:r>
          </a:p>
          <a:p>
            <a:pPr marL="501650" lvl="1" indent="-285750">
              <a:buFont typeface="Arial" panose="020B0604020202020204" pitchFamily="34" charset="0"/>
              <a:buChar char="•"/>
            </a:pPr>
            <a:r>
              <a:rPr lang="en-US" sz="2400" dirty="0"/>
              <a:t>Something that acts on behalf of something else</a:t>
            </a:r>
          </a:p>
        </p:txBody>
      </p:sp>
    </p:spTree>
    <p:extLst>
      <p:ext uri="{BB962C8B-B14F-4D97-AF65-F5344CB8AC3E}">
        <p14:creationId xmlns:p14="http://schemas.microsoft.com/office/powerpoint/2010/main" val="280955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2111375" y="395461"/>
            <a:ext cx="7776865" cy="936105"/>
          </a:xfrm>
        </p:spPr>
        <p:txBody>
          <a:bodyPr/>
          <a:lstStyle/>
          <a:p>
            <a:pPr eaLnBrk="1" hangingPunct="1"/>
            <a:r>
              <a:rPr lang="en-GB" dirty="0"/>
              <a:t>Design Pattern: Proxy</a:t>
            </a:r>
          </a:p>
        </p:txBody>
      </p:sp>
      <p:sp>
        <p:nvSpPr>
          <p:cNvPr id="3076" name="Rectangle 3"/>
          <p:cNvSpPr>
            <a:spLocks noGrp="1" noChangeArrowheads="1"/>
          </p:cNvSpPr>
          <p:nvPr>
            <p:ph type="body" sz="quarter" idx="10"/>
          </p:nvPr>
        </p:nvSpPr>
        <p:spPr>
          <a:xfrm>
            <a:off x="2111375" y="1475581"/>
            <a:ext cx="9505057" cy="5472608"/>
          </a:xfrm>
        </p:spPr>
        <p:txBody>
          <a:bodyPr>
            <a:normAutofit fontScale="92500" lnSpcReduction="20000"/>
          </a:bodyPr>
          <a:lstStyle/>
          <a:p>
            <a:pPr>
              <a:buFont typeface="Arial" pitchFamily="34" charset="0"/>
              <a:buChar char="•"/>
              <a:defRPr/>
            </a:pPr>
            <a:endParaRPr lang="en-US" dirty="0"/>
          </a:p>
          <a:p>
            <a:pPr>
              <a:buFont typeface="Arial" pitchFamily="34" charset="0"/>
              <a:buChar char="•"/>
              <a:defRPr/>
            </a:pPr>
            <a:r>
              <a:rPr lang="en-US" dirty="0"/>
              <a:t>A class represents functionality of another class</a:t>
            </a:r>
          </a:p>
          <a:p>
            <a:pPr>
              <a:buFont typeface="Arial" pitchFamily="34" charset="0"/>
              <a:buChar char="•"/>
              <a:defRPr/>
            </a:pPr>
            <a:r>
              <a:rPr lang="en-US" dirty="0"/>
              <a:t>It ‘wraps’ the other class.</a:t>
            </a:r>
          </a:p>
          <a:p>
            <a:pPr>
              <a:buFont typeface="Arial" pitchFamily="34" charset="0"/>
              <a:buChar char="•"/>
              <a:defRPr/>
            </a:pPr>
            <a:r>
              <a:rPr lang="en-US" dirty="0"/>
              <a:t>Intent</a:t>
            </a:r>
          </a:p>
          <a:p>
            <a:pPr lvl="1">
              <a:buFont typeface="Arial" pitchFamily="34" charset="0"/>
              <a:buChar char="•"/>
              <a:defRPr/>
            </a:pPr>
            <a:r>
              <a:rPr lang="en-US" dirty="0">
                <a:cs typeface="+mn-cs"/>
              </a:rPr>
              <a:t>Provide a placeholder or representative for another object to control access to it, or expand functionality</a:t>
            </a:r>
          </a:p>
          <a:p>
            <a:pPr lvl="1">
              <a:buFont typeface="Arial" pitchFamily="34" charset="0"/>
              <a:buChar char="•"/>
              <a:defRPr/>
            </a:pPr>
            <a:r>
              <a:rPr lang="en-US" dirty="0">
                <a:cs typeface="+mn-cs"/>
              </a:rPr>
              <a:t>A wrapper to delegate work to a real subject.</a:t>
            </a:r>
          </a:p>
          <a:p>
            <a:pPr>
              <a:buFont typeface="Arial" pitchFamily="34" charset="0"/>
              <a:buChar char="•"/>
              <a:defRPr/>
            </a:pPr>
            <a:r>
              <a:rPr lang="en-US" dirty="0"/>
              <a:t>Example</a:t>
            </a:r>
          </a:p>
          <a:p>
            <a:pPr lvl="1">
              <a:buFont typeface="Arial" pitchFamily="34" charset="0"/>
              <a:buChar char="•"/>
              <a:defRPr/>
            </a:pPr>
            <a:r>
              <a:rPr lang="en-US" dirty="0"/>
              <a:t>You need to support resource-hungry objects (time or memory consuming), and you do not want to instantiate such objects unless and until they are actually requested by the client (lazy instantiation).</a:t>
            </a:r>
          </a:p>
          <a:p>
            <a:pPr lvl="1">
              <a:buFont typeface="Arial" pitchFamily="34" charset="0"/>
              <a:buChar char="•"/>
              <a:defRPr/>
            </a:pPr>
            <a:r>
              <a:rPr lang="en-US" dirty="0"/>
              <a:t>You want to add extra functionality to an object, or change its behavior</a:t>
            </a:r>
          </a:p>
          <a:p>
            <a:pPr lvl="1">
              <a:buFont typeface="Arial" pitchFamily="34" charset="0"/>
              <a:buChar char="•"/>
              <a:defRPr/>
            </a:pPr>
            <a:r>
              <a:rPr lang="en-US" dirty="0"/>
              <a:t>You want to manage privileges</a:t>
            </a:r>
          </a:p>
          <a:p>
            <a:pPr lvl="1">
              <a:buFont typeface="Arial" pitchFamily="34" charset="0"/>
              <a:buChar char="•"/>
              <a:defRPr/>
            </a:pPr>
            <a:r>
              <a:rPr lang="en-US" dirty="0"/>
              <a:t>You need an object client side to represent an object server side</a:t>
            </a:r>
          </a:p>
          <a:p>
            <a:pPr lvl="1">
              <a:buFont typeface="Arial" pitchFamily="34" charset="0"/>
              <a:buChar char="•"/>
              <a:defRPr/>
            </a:pPr>
            <a:r>
              <a:rPr lang="en-US" dirty="0"/>
              <a:t>You’re trying to access a website, but a proxy first checks permissions.</a:t>
            </a:r>
          </a:p>
          <a:p>
            <a:pPr lvl="1">
              <a:buFont typeface="Arial" pitchFamily="34" charset="0"/>
              <a:buChar char="•"/>
              <a:defRPr/>
            </a:pPr>
            <a:endParaRPr lang="en-US" dirty="0"/>
          </a:p>
          <a:p>
            <a:pPr lvl="1">
              <a:buFont typeface="Arial" pitchFamily="34" charset="0"/>
              <a:buChar char="•"/>
              <a:defRPr/>
            </a:pPr>
            <a:endParaRPr lang="en-US" dirty="0">
              <a:cs typeface="+mn-cs"/>
            </a:endParaRPr>
          </a:p>
          <a:p>
            <a:pPr>
              <a:buFont typeface="Arial" pitchFamily="34" charset="0"/>
              <a:buChar char="•"/>
              <a:defRPr/>
            </a:pPr>
            <a:endParaRPr lang="en-US" dirty="0">
              <a:cs typeface="+mn-cs"/>
            </a:endParaRPr>
          </a:p>
          <a:p>
            <a:pPr marL="0" lvl="1" indent="0">
              <a:buNone/>
              <a:defRPr/>
            </a:pPr>
            <a:endParaRPr lang="en-US" sz="900" dirty="0">
              <a:cs typeface="+mn-cs"/>
            </a:endParaRPr>
          </a:p>
        </p:txBody>
      </p:sp>
      <p:grpSp>
        <p:nvGrpSpPr>
          <p:cNvPr id="3" name="Group 2"/>
          <p:cNvGrpSpPr/>
          <p:nvPr/>
        </p:nvGrpSpPr>
        <p:grpSpPr>
          <a:xfrm>
            <a:off x="7223944" y="395461"/>
            <a:ext cx="4267239" cy="1347549"/>
            <a:chOff x="6049180" y="611485"/>
            <a:chExt cx="3859205" cy="1224136"/>
          </a:xfrm>
        </p:grpSpPr>
        <p:pic>
          <p:nvPicPr>
            <p:cNvPr id="1026" name="Picture 2" descr="Proxy example"/>
            <p:cNvPicPr>
              <a:picLocks noChangeAspect="1" noChangeArrowheads="1"/>
            </p:cNvPicPr>
            <p:nvPr/>
          </p:nvPicPr>
          <p:blipFill rotWithShape="1">
            <a:blip r:embed="rId3">
              <a:extLst>
                <a:ext uri="{28A0092B-C50C-407E-A947-70E740481C1C}">
                  <a14:useLocalDpi xmlns:a14="http://schemas.microsoft.com/office/drawing/2010/main" val="0"/>
                </a:ext>
              </a:extLst>
            </a:blip>
            <a:srcRect t="42763" b="10915"/>
            <a:stretch/>
          </p:blipFill>
          <p:spPr bwMode="auto">
            <a:xfrm>
              <a:off x="6049180" y="683493"/>
              <a:ext cx="3859205" cy="115212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36456" y="611485"/>
              <a:ext cx="50405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Rectangle 6"/>
            <p:cNvSpPr/>
            <p:nvPr/>
          </p:nvSpPr>
          <p:spPr>
            <a:xfrm>
              <a:off x="8687134" y="647488"/>
              <a:ext cx="50405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Tree>
    <p:extLst>
      <p:ext uri="{BB962C8B-B14F-4D97-AF65-F5344CB8AC3E}">
        <p14:creationId xmlns:p14="http://schemas.microsoft.com/office/powerpoint/2010/main" val="150903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xEl>
                                              <p:pRg st="6" end="6"/>
                                            </p:txEl>
                                          </p:spTgt>
                                        </p:tgtEl>
                                        <p:attrNameLst>
                                          <p:attrName>style.visibility</p:attrName>
                                        </p:attrNameLst>
                                      </p:cBhvr>
                                      <p:to>
                                        <p:strVal val="visible"/>
                                      </p:to>
                                    </p:set>
                                    <p:animEffect transition="in" filter="fade">
                                      <p:cBhvr>
                                        <p:cTn id="7" dur="500"/>
                                        <p:tgtEl>
                                          <p:spTgt spid="3076">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6">
                                            <p:txEl>
                                              <p:pRg st="7" end="7"/>
                                            </p:txEl>
                                          </p:spTgt>
                                        </p:tgtEl>
                                        <p:attrNameLst>
                                          <p:attrName>style.visibility</p:attrName>
                                        </p:attrNameLst>
                                      </p:cBhvr>
                                      <p:to>
                                        <p:strVal val="visible"/>
                                      </p:to>
                                    </p:set>
                                    <p:animEffect transition="in" filter="fade">
                                      <p:cBhvr>
                                        <p:cTn id="10" dur="500"/>
                                        <p:tgtEl>
                                          <p:spTgt spid="3076">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76">
                                            <p:txEl>
                                              <p:pRg st="8" end="8"/>
                                            </p:txEl>
                                          </p:spTgt>
                                        </p:tgtEl>
                                        <p:attrNameLst>
                                          <p:attrName>style.visibility</p:attrName>
                                        </p:attrNameLst>
                                      </p:cBhvr>
                                      <p:to>
                                        <p:strVal val="visible"/>
                                      </p:to>
                                    </p:set>
                                    <p:animEffect transition="in" filter="fade">
                                      <p:cBhvr>
                                        <p:cTn id="13" dur="500"/>
                                        <p:tgtEl>
                                          <p:spTgt spid="3076">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076">
                                            <p:txEl>
                                              <p:pRg st="9" end="9"/>
                                            </p:txEl>
                                          </p:spTgt>
                                        </p:tgtEl>
                                        <p:attrNameLst>
                                          <p:attrName>style.visibility</p:attrName>
                                        </p:attrNameLst>
                                      </p:cBhvr>
                                      <p:to>
                                        <p:strVal val="visible"/>
                                      </p:to>
                                    </p:set>
                                    <p:animEffect transition="in" filter="fade">
                                      <p:cBhvr>
                                        <p:cTn id="16" dur="500"/>
                                        <p:tgtEl>
                                          <p:spTgt spid="3076">
                                            <p:txEl>
                                              <p:pRg st="9" end="9"/>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076">
                                            <p:txEl>
                                              <p:pRg st="10" end="10"/>
                                            </p:txEl>
                                          </p:spTgt>
                                        </p:tgtEl>
                                        <p:attrNameLst>
                                          <p:attrName>style.visibility</p:attrName>
                                        </p:attrNameLst>
                                      </p:cBhvr>
                                      <p:to>
                                        <p:strVal val="visible"/>
                                      </p:to>
                                    </p:set>
                                    <p:animEffect transition="in" filter="fade">
                                      <p:cBhvr>
                                        <p:cTn id="19" dur="500"/>
                                        <p:tgtEl>
                                          <p:spTgt spid="3076">
                                            <p:txEl>
                                              <p:pRg st="10" end="1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076">
                                            <p:txEl>
                                              <p:pRg st="11" end="11"/>
                                            </p:txEl>
                                          </p:spTgt>
                                        </p:tgtEl>
                                        <p:attrNameLst>
                                          <p:attrName>style.visibility</p:attrName>
                                        </p:attrNameLst>
                                      </p:cBhvr>
                                      <p:to>
                                        <p:strVal val="visible"/>
                                      </p:to>
                                    </p:set>
                                    <p:animEffect transition="in" filter="fade">
                                      <p:cBhvr>
                                        <p:cTn id="22" dur="500"/>
                                        <p:tgtEl>
                                          <p:spTgt spid="307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pattern: Proxy</a:t>
            </a:r>
          </a:p>
        </p:txBody>
      </p:sp>
      <p:sp>
        <p:nvSpPr>
          <p:cNvPr id="7" name="AutoShape 4" descr="Image result for adapter mini hdmi"/>
          <p:cNvSpPr>
            <a:spLocks noChangeAspect="1" noChangeArrowheads="1"/>
          </p:cNvSpPr>
          <p:nvPr/>
        </p:nvSpPr>
        <p:spPr bwMode="auto">
          <a:xfrm>
            <a:off x="1800225"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4"/>
          <p:cNvPicPr>
            <a:picLocks noChangeAspect="1"/>
          </p:cNvPicPr>
          <p:nvPr/>
        </p:nvPicPr>
        <p:blipFill>
          <a:blip r:embed="rId3"/>
          <a:stretch>
            <a:fillRect/>
          </a:stretch>
        </p:blipFill>
        <p:spPr>
          <a:xfrm>
            <a:off x="2831455" y="2872958"/>
            <a:ext cx="8136904" cy="4662226"/>
          </a:xfrm>
          <a:prstGeom prst="rect">
            <a:avLst/>
          </a:prstGeom>
        </p:spPr>
      </p:pic>
      <p:sp>
        <p:nvSpPr>
          <p:cNvPr id="8" name="TextBox 7"/>
          <p:cNvSpPr txBox="1"/>
          <p:nvPr/>
        </p:nvSpPr>
        <p:spPr>
          <a:xfrm>
            <a:off x="2105025" y="1835622"/>
            <a:ext cx="4902894" cy="801501"/>
          </a:xfrm>
          <a:prstGeom prst="rect">
            <a:avLst/>
          </a:prstGeom>
          <a:noFill/>
        </p:spPr>
        <p:txBody>
          <a:bodyPr wrap="square" lIns="0" tIns="0" rIns="0" bIns="0" rtlCol="0">
            <a:spAutoFit/>
          </a:bodyPr>
          <a:lstStyle/>
          <a:p>
            <a:pPr defTabSz="914400">
              <a:lnSpc>
                <a:spcPct val="83000"/>
              </a:lnSpc>
              <a:spcBef>
                <a:spcPct val="20000"/>
              </a:spcBef>
            </a:pPr>
            <a:r>
              <a:rPr lang="en-GB" sz="2800" spc="-100" dirty="0">
                <a:solidFill>
                  <a:srgbClr val="FF0000"/>
                </a:solidFill>
                <a:latin typeface="Arial" panose="020B0604020202020204" pitchFamily="34" charset="0"/>
                <a:cs typeface="Arial" panose="020B0604020202020204" pitchFamily="34" charset="0"/>
              </a:rPr>
              <a:t>Delegate to another class </a:t>
            </a:r>
          </a:p>
          <a:p>
            <a:pPr defTabSz="914400">
              <a:lnSpc>
                <a:spcPct val="83000"/>
              </a:lnSpc>
              <a:spcBef>
                <a:spcPct val="20000"/>
              </a:spcBef>
            </a:pPr>
            <a:r>
              <a:rPr lang="en-GB" sz="2800" spc="-100" dirty="0">
                <a:solidFill>
                  <a:srgbClr val="FF0000"/>
                </a:solidFill>
                <a:latin typeface="Arial" panose="020B0604020202020204" pitchFamily="34" charset="0"/>
                <a:cs typeface="Arial" panose="020B0604020202020204" pitchFamily="34" charset="0"/>
              </a:rPr>
              <a:t>implementing the same interface</a:t>
            </a:r>
          </a:p>
        </p:txBody>
      </p:sp>
      <p:sp>
        <p:nvSpPr>
          <p:cNvPr id="3" name="Rounded Rectangle 2"/>
          <p:cNvSpPr/>
          <p:nvPr/>
        </p:nvSpPr>
        <p:spPr>
          <a:xfrm>
            <a:off x="8160047" y="320675"/>
            <a:ext cx="3168352" cy="19469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Proxy has an instance of </a:t>
            </a:r>
            <a:r>
              <a:rPr lang="en-US" sz="2400" dirty="0" err="1">
                <a:solidFill>
                  <a:schemeClr val="tx1"/>
                </a:solidFill>
              </a:rPr>
              <a:t>RealSubject</a:t>
            </a:r>
            <a:endParaRPr lang="en-US" sz="2400" dirty="0">
              <a:solidFill>
                <a:schemeClr val="tx1"/>
              </a:solidFill>
            </a:endParaRPr>
          </a:p>
        </p:txBody>
      </p:sp>
      <p:sp>
        <p:nvSpPr>
          <p:cNvPr id="4" name="Cloud 3">
            <a:extLst>
              <a:ext uri="{FF2B5EF4-FFF2-40B4-BE49-F238E27FC236}">
                <a16:creationId xmlns:a16="http://schemas.microsoft.com/office/drawing/2014/main" id="{51E98949-FD5F-494C-9125-6A6E92084D0F}"/>
              </a:ext>
            </a:extLst>
          </p:cNvPr>
          <p:cNvSpPr/>
          <p:nvPr/>
        </p:nvSpPr>
        <p:spPr>
          <a:xfrm>
            <a:off x="9384183" y="3203773"/>
            <a:ext cx="1872208" cy="1296144"/>
          </a:xfrm>
          <a:prstGeom prst="cloud">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a:t>
            </a:r>
          </a:p>
        </p:txBody>
      </p:sp>
    </p:spTree>
    <p:extLst>
      <p:ext uri="{BB962C8B-B14F-4D97-AF65-F5344CB8AC3E}">
        <p14:creationId xmlns:p14="http://schemas.microsoft.com/office/powerpoint/2010/main" val="155318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ADE1E-9DF0-48DD-BF78-8AC1FA08331C}"/>
              </a:ext>
            </a:extLst>
          </p:cNvPr>
          <p:cNvSpPr>
            <a:spLocks noGrp="1"/>
          </p:cNvSpPr>
          <p:nvPr>
            <p:ph type="title"/>
          </p:nvPr>
        </p:nvSpPr>
        <p:spPr/>
        <p:txBody>
          <a:bodyPr/>
          <a:lstStyle/>
          <a:p>
            <a:r>
              <a:rPr lang="en-US" dirty="0"/>
              <a:t>When coding</a:t>
            </a:r>
          </a:p>
        </p:txBody>
      </p:sp>
      <p:sp>
        <p:nvSpPr>
          <p:cNvPr id="3" name="Text Placeholder 2">
            <a:extLst>
              <a:ext uri="{FF2B5EF4-FFF2-40B4-BE49-F238E27FC236}">
                <a16:creationId xmlns:a16="http://schemas.microsoft.com/office/drawing/2014/main" id="{DF26546E-2E01-4CDA-A65E-1DC91376E377}"/>
              </a:ext>
            </a:extLst>
          </p:cNvPr>
          <p:cNvSpPr>
            <a:spLocks noGrp="1"/>
          </p:cNvSpPr>
          <p:nvPr>
            <p:ph type="body" sz="quarter" idx="10"/>
          </p:nvPr>
        </p:nvSpPr>
        <p:spPr/>
        <p:txBody>
          <a:bodyPr/>
          <a:lstStyle/>
          <a:p>
            <a:r>
              <a:rPr lang="en-US" dirty="0"/>
              <a:t>You have something existing, and you wrap it in extra functionality.</a:t>
            </a:r>
          </a:p>
        </p:txBody>
      </p:sp>
    </p:spTree>
    <p:extLst>
      <p:ext uri="{BB962C8B-B14F-4D97-AF65-F5344CB8AC3E}">
        <p14:creationId xmlns:p14="http://schemas.microsoft.com/office/powerpoint/2010/main" val="1757626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a:t>
            </a:r>
          </a:p>
        </p:txBody>
      </p:sp>
      <p:sp>
        <p:nvSpPr>
          <p:cNvPr id="3" name="Text Placeholder 2"/>
          <p:cNvSpPr>
            <a:spLocks noGrp="1"/>
          </p:cNvSpPr>
          <p:nvPr>
            <p:ph type="body" sz="quarter" idx="10"/>
          </p:nvPr>
        </p:nvSpPr>
        <p:spPr/>
        <p:txBody>
          <a:bodyPr/>
          <a:lstStyle/>
          <a:p>
            <a:r>
              <a:rPr lang="en-US" dirty="0">
                <a:solidFill>
                  <a:schemeClr val="bg1">
                    <a:lumMod val="85000"/>
                  </a:schemeClr>
                </a:solidFill>
              </a:rPr>
              <a:t>What is a proxy</a:t>
            </a:r>
          </a:p>
          <a:p>
            <a:r>
              <a:rPr lang="en-US" dirty="0">
                <a:solidFill>
                  <a:schemeClr val="bg1">
                    <a:lumMod val="85000"/>
                  </a:schemeClr>
                </a:solidFill>
              </a:rPr>
              <a:t>Defining the Proxy design pattern</a:t>
            </a:r>
          </a:p>
          <a:p>
            <a:r>
              <a:rPr lang="en-US" dirty="0">
                <a:solidFill>
                  <a:schemeClr val="bg1">
                    <a:lumMod val="85000"/>
                  </a:schemeClr>
                </a:solidFill>
              </a:rPr>
              <a:t>Proxy pattern structure</a:t>
            </a:r>
          </a:p>
          <a:p>
            <a:r>
              <a:rPr lang="en-US" dirty="0"/>
              <a:t>Examples of usage</a:t>
            </a:r>
          </a:p>
          <a:p>
            <a:pPr lvl="1"/>
            <a:r>
              <a:rPr lang="en-US" dirty="0"/>
              <a:t>In general</a:t>
            </a:r>
          </a:p>
          <a:p>
            <a:pPr lvl="1"/>
            <a:r>
              <a:rPr lang="en-US" dirty="0"/>
              <a:t>RMI</a:t>
            </a:r>
          </a:p>
          <a:p>
            <a:pPr lvl="1"/>
            <a:r>
              <a:rPr lang="en-US" dirty="0"/>
              <a:t>Image Viewer</a:t>
            </a:r>
          </a:p>
          <a:p>
            <a:pPr lvl="1"/>
            <a:r>
              <a:rPr lang="en-US" dirty="0"/>
              <a:t>Internet</a:t>
            </a:r>
          </a:p>
          <a:p>
            <a:pPr lvl="1"/>
            <a:r>
              <a:rPr lang="en-US" dirty="0"/>
              <a:t>Privilege restrictions</a:t>
            </a:r>
          </a:p>
          <a:p>
            <a:pPr lvl="1"/>
            <a:r>
              <a:rPr lang="en-US" dirty="0"/>
              <a:t>List of examples</a:t>
            </a:r>
          </a:p>
        </p:txBody>
      </p:sp>
    </p:spTree>
    <p:extLst>
      <p:ext uri="{BB962C8B-B14F-4D97-AF65-F5344CB8AC3E}">
        <p14:creationId xmlns:p14="http://schemas.microsoft.com/office/powerpoint/2010/main" val="164552712"/>
      </p:ext>
    </p:extLst>
  </p:cSld>
  <p:clrMapOvr>
    <a:masterClrMapping/>
  </p:clrMapOvr>
</p:sld>
</file>

<file path=ppt/theme/theme1.xml><?xml version="1.0" encoding="utf-8"?>
<a:theme xmlns:a="http://schemas.openxmlformats.org/drawingml/2006/main" name="Blank">
  <a:themeElements>
    <a:clrScheme name="VIA University College">
      <a:dk1>
        <a:srgbClr val="414141"/>
      </a:dk1>
      <a:lt1>
        <a:sysClr val="window" lastClr="FFFFFF"/>
      </a:lt1>
      <a:dk2>
        <a:srgbClr val="8CC35A"/>
      </a:dk2>
      <a:lt2>
        <a:srgbClr val="AFAFAF"/>
      </a:lt2>
      <a:accent1>
        <a:srgbClr val="FFBE50"/>
      </a:accent1>
      <a:accent2>
        <a:srgbClr val="FF9164"/>
      </a:accent2>
      <a:accent3>
        <a:srgbClr val="FF7369"/>
      </a:accent3>
      <a:accent4>
        <a:srgbClr val="A0A0DC"/>
      </a:accent4>
      <a:accent5>
        <a:srgbClr val="78B4DC"/>
      </a:accent5>
      <a:accent6>
        <a:srgbClr val="32C8AA"/>
      </a:accent6>
      <a:hlink>
        <a:srgbClr val="0000FF"/>
      </a:hlink>
      <a:folHlink>
        <a:srgbClr val="800080"/>
      </a:folHlink>
    </a:clrScheme>
    <a:fontScheme name="VIA University College">
      <a:majorFont>
        <a:latin typeface="VIA Type Office"/>
        <a:ea typeface=""/>
        <a:cs typeface=""/>
      </a:majorFont>
      <a:minorFont>
        <a:latin typeface="VIA Type Offi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lIns="0" tIns="0" rIns="0" bIns="0" rtlCol="0">
        <a:spAutoFit/>
      </a:bodyPr>
      <a:lstStyle>
        <a:defPPr marL="0" indent="0" algn="l" defTabSz="914400" rtl="0" eaLnBrk="1" latinLnBrk="0" hangingPunct="1">
          <a:lnSpc>
            <a:spcPct val="83000"/>
          </a:lnSpc>
          <a:spcBef>
            <a:spcPct val="20000"/>
          </a:spcBef>
          <a:buFont typeface="VIA Type Office" panose="02000503000000020004" pitchFamily="2" charset="0"/>
          <a:buNone/>
          <a:defRPr sz="1600" kern="1200" spc="-100" baseline="0" dirty="0" smtClean="0">
            <a:solidFill>
              <a:schemeClr val="tx1"/>
            </a:solidFill>
            <a:latin typeface="Via Light Office" panose="02000503000000020004" pitchFamily="2" charset="0"/>
            <a:ea typeface="+mn-ea"/>
            <a:cs typeface="+mn-cs"/>
          </a:defRPr>
        </a:defPPr>
      </a:lstStyle>
    </a:txDef>
  </a:objectDefaults>
  <a:extraClrSchemeLst/>
  <a:extLst>
    <a:ext uri="{05A4C25C-085E-4340-85A3-A5531E510DB2}">
      <thm15:themeFamily xmlns:thm15="http://schemas.microsoft.com/office/thememl/2012/main" name="Blank.potx" id="{C26487BB-FE3D-494A-A9C6-8C15B9D85F6B}" vid="{C65DB066-AEC4-4B55-8D0A-EA00B4BE1B5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18064</TotalTime>
  <Words>1442</Words>
  <Application>Microsoft Office PowerPoint</Application>
  <PresentationFormat>Custom</PresentationFormat>
  <Paragraphs>251</Paragraphs>
  <Slides>37</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Courier New</vt:lpstr>
      <vt:lpstr>Menlo</vt:lpstr>
      <vt:lpstr>Tahoma</vt:lpstr>
      <vt:lpstr>Times New Roman</vt:lpstr>
      <vt:lpstr>Via Light Office</vt:lpstr>
      <vt:lpstr>VIA Type Office</vt:lpstr>
      <vt:lpstr>Wingdings</vt:lpstr>
      <vt:lpstr>Blank</vt:lpstr>
      <vt:lpstr>Software Development with UML and Java 2</vt:lpstr>
      <vt:lpstr>New questions about the Adapter pattern?</vt:lpstr>
      <vt:lpstr>PowerPoint Presentation</vt:lpstr>
      <vt:lpstr>Plan</vt:lpstr>
      <vt:lpstr>PowerPoint Presentation</vt:lpstr>
      <vt:lpstr>Design Pattern: Proxy</vt:lpstr>
      <vt:lpstr>Design pattern: Proxy</vt:lpstr>
      <vt:lpstr>When coding</vt:lpstr>
      <vt:lpstr>Plan</vt:lpstr>
      <vt:lpstr>RMI</vt:lpstr>
      <vt:lpstr>Example</vt:lpstr>
      <vt:lpstr>Example: Image viewer</vt:lpstr>
      <vt:lpstr>Proxy Image</vt:lpstr>
      <vt:lpstr>Proxy Image Example </vt:lpstr>
      <vt:lpstr>Proxy Image Example </vt:lpstr>
      <vt:lpstr>Example: Image viewer</vt:lpstr>
      <vt:lpstr>PowerPoint Presentation</vt:lpstr>
      <vt:lpstr>Plan</vt:lpstr>
      <vt:lpstr>Internet example, use proxy to manage access</vt:lpstr>
      <vt:lpstr>Internet example, use proxy to manage access</vt:lpstr>
      <vt:lpstr>Internet example, use proxy to manage access</vt:lpstr>
      <vt:lpstr>PowerPoint Presentation</vt:lpstr>
      <vt:lpstr>PowerPoint Presentation</vt:lpstr>
      <vt:lpstr>GUI restrictions example</vt:lpstr>
      <vt:lpstr>GUI restrictions example</vt:lpstr>
      <vt:lpstr>GUI restrictions example</vt:lpstr>
      <vt:lpstr>GUI restrictions example</vt:lpstr>
      <vt:lpstr>GUI restrictions example</vt:lpstr>
      <vt:lpstr>GUI restrictions example</vt:lpstr>
      <vt:lpstr>PowerPoint Presentation</vt:lpstr>
      <vt:lpstr>PowerPoint Presentation</vt:lpstr>
      <vt:lpstr>Plan</vt:lpstr>
      <vt:lpstr>Proxy</vt:lpstr>
      <vt:lpstr>PowerPoint Presentation</vt:lpstr>
      <vt:lpstr>Wrapping some code in extra functionality</vt:lpstr>
      <vt:lpstr>PowerPoint Presentation</vt:lpstr>
      <vt:lpstr>Back to working on those exercises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Steffen Vissing Andersen</dc:creator>
  <cp:lastModifiedBy>Troels Mortensen (TRMO) | VIA</cp:lastModifiedBy>
  <cp:revision>721</cp:revision>
  <cp:lastPrinted>2012-01-10T08:46:13Z</cp:lastPrinted>
  <dcterms:modified xsi:type="dcterms:W3CDTF">2019-10-29T09:05:02Z</dcterms:modified>
</cp:coreProperties>
</file>